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_rels/theme10.xml.rels" ContentType="application/vnd.openxmlformats-package.relationships+xml"/>
  <Override PartName="/ppt/theme/_rels/theme1.xml.rels" ContentType="application/vnd.openxmlformats-package.relationships+xml"/>
  <Override PartName="/ppt/theme/_rels/theme9.xml.rels" ContentType="application/vnd.openxmlformats-package.relationships+xml"/>
  <Override PartName="/ppt/theme/_rels/theme8.xml.rels" ContentType="application/vnd.openxmlformats-package.relationships+xml"/>
  <Override PartName="/ppt/theme/_rels/theme7.xml.rels" ContentType="application/vnd.openxmlformats-package.relationships+xml"/>
  <Override PartName="/ppt/theme/_rels/theme6.xml.rels" ContentType="application/vnd.openxmlformats-package.relationships+xml"/>
  <Override PartName="/ppt/theme/_rels/theme5.xml.rels" ContentType="application/vnd.openxmlformats-package.relationships+xml"/>
  <Override PartName="/ppt/theme/_rels/theme4.xml.rels" ContentType="application/vnd.openxmlformats-package.relationships+xml"/>
  <Override PartName="/ppt/theme/_rels/theme3.xml.rels" ContentType="application/vnd.openxmlformats-package.relationships+xml"/>
  <Override PartName="/ppt/theme/_rels/theme2.xml.rels" ContentType="application/vnd.openxmlformats-package.relationships+xml"/>
  <Override PartName="/ppt/theme/_rels/theme11.xml.rels" ContentType="application/vnd.openxmlformats-package.relationships+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29.png" ContentType="image/png"/>
  <Override PartName="/ppt/media/image27.png" ContentType="image/png"/>
  <Override PartName="/ppt/media/image58.jpeg" ContentType="image/jpeg"/>
  <Override PartName="/ppt/media/image24.png" ContentType="image/png"/>
  <Override PartName="/ppt/media/image22.png" ContentType="image/png"/>
  <Override PartName="/ppt/media/image21.png" ContentType="image/png"/>
  <Override PartName="/ppt/media/image19.png" ContentType="image/png"/>
  <Override PartName="/ppt/media/image26.png" ContentType="image/png"/>
  <Override PartName="/ppt/media/image18.jpeg" ContentType="image/jpeg"/>
  <Override PartName="/ppt/media/image43.png" ContentType="image/png"/>
  <Override PartName="/ppt/media/image17.png" ContentType="image/png"/>
  <Override PartName="/ppt/media/image16.jpeg" ContentType="image/jpeg"/>
  <Override PartName="/ppt/media/image23.png" ContentType="image/png"/>
  <Override PartName="/ppt/media/image15.jpeg" ContentType="image/jpeg"/>
  <Override PartName="/ppt/media/image13.png" ContentType="image/png"/>
  <Override PartName="/ppt/media/image14.jpeg" ContentType="image/jpeg"/>
  <Override PartName="/ppt/media/image1.jpeg" ContentType="image/jpeg"/>
  <Override PartName="/ppt/media/image10.png" ContentType="image/png"/>
  <Override PartName="/ppt/media/image47.png" ContentType="image/png"/>
  <Override PartName="/ppt/media/image2.jpeg" ContentType="image/jpeg"/>
  <Override PartName="/ppt/media/image20.png" ContentType="image/png"/>
  <Override PartName="/ppt/media/image57.png" ContentType="image/png"/>
  <Override PartName="/ppt/media/image25.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6.jpeg" ContentType="image/jpeg"/>
  <Override PartName="/ppt/media/image9.png" ContentType="image/png"/>
  <Override PartName="/ppt/media/image36.png" ContentType="image/png"/>
  <Override PartName="/ppt/media/image37.png" ContentType="image/png"/>
  <Override PartName="/ppt/media/image59.jpeg" ContentType="image/jpeg"/>
  <Override PartName="/ppt/media/image31.png" ContentType="image/png"/>
  <Override PartName="/ppt/media/image42.png" ContentType="image/png"/>
  <Override PartName="/ppt/media/image45.png" ContentType="image/png"/>
  <Override PartName="/ppt/media/image46.png" ContentType="image/png"/>
  <Override PartName="/ppt/media/image51.png" ContentType="image/png"/>
  <Override PartName="/ppt/media/image52.png" ContentType="image/png"/>
  <Override PartName="/ppt/media/image41.png" ContentType="image/png"/>
  <Override PartName="/ppt/media/image7.png" ContentType="image/png"/>
  <Override PartName="/ppt/media/image39.png" ContentType="image/png"/>
  <Override PartName="/ppt/media/image53.png" ContentType="image/png"/>
  <Override PartName="/ppt/media/image55.png" ContentType="image/png"/>
  <Override PartName="/ppt/media/image44.png" ContentType="image/png"/>
  <Override PartName="/ppt/media/image56.png" ContentType="image/png"/>
  <Override PartName="/ppt/media/image34.png" ContentType="image/png"/>
  <Override PartName="/ppt/media/image33.png" ContentType="image/png"/>
  <Override PartName="/ppt/media/image54.png" ContentType="image/png"/>
  <Override PartName="/ppt/media/image32.jpeg" ContentType="image/jpeg"/>
  <Override PartName="/ppt/media/image30.png" ContentType="image/png"/>
  <Override PartName="/ppt/media/image28.png" ContentType="image/png"/>
  <Override PartName="/ppt/media/image49.png" ContentType="image/png"/>
  <Override PartName="/ppt/media/image12.png" ContentType="image/png"/>
  <Override PartName="/ppt/media/image3.png" ContentType="image/png"/>
  <Override PartName="/ppt/media/image35.png" ContentType="image/png"/>
  <Override PartName="/ppt/media/image8.jpeg" ContentType="image/jpeg"/>
  <Override PartName="/ppt/media/image38.png" ContentType="image/png"/>
  <Override PartName="/ppt/media/image11.png" ContentType="image/png"/>
  <Override PartName="/ppt/media/image4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notesSlides/notesSlide14.xml" ContentType="application/vnd.openxmlformats-officedocument.presentationml.notesSlide+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4000" spc="-1" strike="noStrike">
                <a:solidFill>
                  <a:schemeClr val="dk1"/>
                </a:solidFill>
                <a:latin typeface="Arial"/>
              </a:rPr>
              <a:t>Pulse para desplazar la diapositiva</a:t>
            </a:r>
            <a:endParaRPr b="0" lang="en-US" sz="4000" spc="-1" strike="noStrike">
              <a:solidFill>
                <a:schemeClr val="dk1"/>
              </a:solidFill>
              <a:latin typeface="Arial"/>
            </a:endParaRPr>
          </a:p>
        </p:txBody>
      </p:sp>
      <p:sp>
        <p:nvSpPr>
          <p:cNvPr id="22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22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223"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224"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225"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F90C64AD-EF08-4579-B5E2-3D6583C44244}"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1143000" y="685800"/>
            <a:ext cx="4571640" cy="3428640"/>
          </a:xfrm>
          <a:prstGeom prst="rect">
            <a:avLst/>
          </a:prstGeom>
          <a:ln w="0">
            <a:noFill/>
          </a:ln>
        </p:spPr>
      </p:sp>
      <p:sp>
        <p:nvSpPr>
          <p:cNvPr id="4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endParaRPr b="0" lang="es-ES" sz="2000" spc="-1" strike="noStrike">
              <a:solidFill>
                <a:srgbClr val="000000"/>
              </a:solidFill>
              <a:latin typeface="Arial"/>
            </a:endParaRPr>
          </a:p>
        </p:txBody>
      </p:sp>
      <p:sp>
        <p:nvSpPr>
          <p:cNvPr id="481" name="PlaceHolder 3"/>
          <p:cNvSpPr>
            <a:spLocks noGrp="1"/>
          </p:cNvSpPr>
          <p:nvPr>
            <p:ph type="sldNum" idx="4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F2914F16-D251-48ED-A321-B7A9E6258907}"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1143000" y="685800"/>
            <a:ext cx="4571640" cy="3428640"/>
          </a:xfrm>
          <a:prstGeom prst="rect">
            <a:avLst/>
          </a:prstGeom>
          <a:ln w="0">
            <a:noFill/>
          </a:ln>
        </p:spPr>
      </p:sp>
      <p:sp>
        <p:nvSpPr>
          <p:cNvPr id="4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endParaRPr b="0" lang="es-ES" sz="2000" spc="-1" strike="noStrike">
              <a:solidFill>
                <a:srgbClr val="000000"/>
              </a:solidFill>
              <a:latin typeface="Arial"/>
            </a:endParaRPr>
          </a:p>
          <a:p>
            <a:pPr marL="216000" indent="0">
              <a:lnSpc>
                <a:spcPct val="100000"/>
              </a:lnSpc>
              <a:buNone/>
            </a:pPr>
            <a:r>
              <a:rPr b="1" lang="es-ES" sz="2000" spc="-1" strike="noStrike">
                <a:solidFill>
                  <a:srgbClr val="000000"/>
                </a:solidFill>
                <a:latin typeface="Arial"/>
              </a:rPr>
              <a:t>Diferencias en la Coherencia de Red Neuronal: </a:t>
            </a:r>
            <a:r>
              <a:rPr b="0" lang="es-ES" sz="2000" spc="-1" strike="noStrike">
                <a:solidFill>
                  <a:srgbClr val="000000"/>
                </a:solidFill>
                <a:latin typeface="Arial"/>
              </a:rPr>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r>
              <a:rPr b="1" lang="es-ES" sz="2000" spc="-1" strike="noStrike">
                <a:solidFill>
                  <a:srgbClr val="000000"/>
                </a:solidFill>
                <a:latin typeface="Arial"/>
              </a:rPr>
              <a:t>Impacto del Envejecimiento en la Coherencia </a:t>
            </a:r>
            <a:r>
              <a:rPr b="0" lang="es-ES" sz="2000" spc="-1" strike="noStrike">
                <a:solidFill>
                  <a:srgbClr val="000000"/>
                </a:solidFill>
                <a:latin typeface="Arial"/>
              </a:rPr>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b="0" lang="es-ES" sz="2000" spc="-1" strike="noStrike">
              <a:solidFill>
                <a:srgbClr val="000000"/>
              </a:solidFill>
              <a:latin typeface="Arial"/>
            </a:endParaRPr>
          </a:p>
          <a:p>
            <a:pPr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indent="0">
              <a:lnSpc>
                <a:spcPct val="100000"/>
              </a:lnSpc>
              <a:buNone/>
            </a:pPr>
            <a:r>
              <a:rPr b="1" lang="es-ES" sz="2000" spc="-1" strike="noStrike">
                <a:solidFill>
                  <a:srgbClr val="000000"/>
                </a:solidFill>
                <a:latin typeface="Arial"/>
              </a:rPr>
              <a:t>Mayor Plasticidad en Jóvenes: </a:t>
            </a:r>
            <a:r>
              <a:rPr b="0" lang="es-ES" sz="2000" spc="-1" strike="noStrike">
                <a:solidFill>
                  <a:srgbClr val="000000"/>
                </a:solidFill>
                <a:latin typeface="Arial"/>
              </a:rPr>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r>
              <a:rPr b="1" lang="es-ES" sz="2000" spc="-1" strike="noStrike">
                <a:solidFill>
                  <a:srgbClr val="000000"/>
                </a:solidFill>
                <a:latin typeface="Arial"/>
              </a:rPr>
              <a:t>Potenciales de Memoria como Indicadores de Plasticidad: </a:t>
            </a:r>
            <a:r>
              <a:rPr b="0" lang="es-ES" sz="2000" spc="-1" strike="noStrike">
                <a:solidFill>
                  <a:srgbClr val="000000"/>
                </a:solidFill>
                <a:latin typeface="Arial"/>
              </a:rPr>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marL="171360" indent="-171360">
              <a:lnSpc>
                <a:spcPct val="100000"/>
              </a:lnSpc>
              <a:buClr>
                <a:srgbClr val="000000"/>
              </a:buClr>
              <a:buFont typeface="Calibri"/>
              <a:buChar char="-"/>
            </a:pPr>
            <a:r>
              <a:rPr b="1" lang="es-ES" sz="2000" spc="-1" strike="noStrike">
                <a:solidFill>
                  <a:srgbClr val="000000"/>
                </a:solidFill>
                <a:latin typeface="Arial"/>
              </a:rPr>
              <a:t>Relación entre Coherencia y Plasticidad </a:t>
            </a:r>
            <a:r>
              <a:rPr b="0" lang="es-ES" sz="2000" spc="-1" strike="noStrike">
                <a:solidFill>
                  <a:srgbClr val="000000"/>
                </a:solidFill>
                <a:latin typeface="Arial"/>
              </a:rPr>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marL="171360" indent="-171360">
              <a:lnSpc>
                <a:spcPct val="100000"/>
              </a:lnSpc>
              <a:buClr>
                <a:srgbClr val="000000"/>
              </a:buClr>
              <a:buFont typeface="Calibri"/>
              <a:buChar char="-"/>
            </a:pPr>
            <a:r>
              <a:rPr b="1" lang="es-ES" sz="2000" spc="-1" strike="noStrike">
                <a:solidFill>
                  <a:srgbClr val="000000"/>
                </a:solidFill>
                <a:latin typeface="Arial"/>
              </a:rPr>
              <a:t>Evaluación de la Interacción a lo Largo del Ciclo Vital:</a:t>
            </a:r>
            <a:r>
              <a:rPr b="0" lang="es-ES" sz="2000" spc="-1" strike="noStrike">
                <a:solidFill>
                  <a:srgbClr val="000000"/>
                </a:solidFill>
                <a:latin typeface="Arial"/>
              </a:rPr>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p:txBody>
      </p:sp>
      <p:sp>
        <p:nvSpPr>
          <p:cNvPr id="484" name="PlaceHolder 3"/>
          <p:cNvSpPr>
            <a:spLocks noGrp="1"/>
          </p:cNvSpPr>
          <p:nvPr>
            <p:ph type="sldNum" idx="4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896AA9A0-F1FA-467B-80A2-51C155659518}"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1143000" y="685800"/>
            <a:ext cx="4571640" cy="3428640"/>
          </a:xfrm>
          <a:prstGeom prst="rect">
            <a:avLst/>
          </a:prstGeom>
          <a:ln w="0">
            <a:noFill/>
          </a:ln>
        </p:spPr>
      </p:sp>
      <p:sp>
        <p:nvSpPr>
          <p:cNvPr id="4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487" name="PlaceHolder 3"/>
          <p:cNvSpPr>
            <a:spLocks noGrp="1"/>
          </p:cNvSpPr>
          <p:nvPr>
            <p:ph type="sldNum" idx="4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1E5B654B-72F5-409A-B6CA-A119FD029EF5}"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1143000" y="685800"/>
            <a:ext cx="4571640" cy="3428640"/>
          </a:xfrm>
          <a:prstGeom prst="rect">
            <a:avLst/>
          </a:prstGeom>
          <a:ln w="0">
            <a:noFill/>
          </a:ln>
        </p:spPr>
      </p:sp>
      <p:sp>
        <p:nvSpPr>
          <p:cNvPr id="4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p:txBody>
      </p:sp>
      <p:sp>
        <p:nvSpPr>
          <p:cNvPr id="490" name="PlaceHolder 3"/>
          <p:cNvSpPr>
            <a:spLocks noGrp="1"/>
          </p:cNvSpPr>
          <p:nvPr>
            <p:ph type="sldNum" idx="4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BBDEF72D-63F9-4263-B87F-8D229D2711B2}"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1143000" y="685800"/>
            <a:ext cx="4571640" cy="3428640"/>
          </a:xfrm>
          <a:prstGeom prst="rect">
            <a:avLst/>
          </a:prstGeom>
          <a:ln w="0">
            <a:noFill/>
          </a:ln>
        </p:spPr>
      </p:sp>
      <p:sp>
        <p:nvSpPr>
          <p:cNvPr id="4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493" name="PlaceHolder 3"/>
          <p:cNvSpPr>
            <a:spLocks noGrp="1"/>
          </p:cNvSpPr>
          <p:nvPr>
            <p:ph type="sldNum" idx="4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E90F7AF5-283C-4BFB-B260-96171832C6EE}"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1143000" y="685800"/>
            <a:ext cx="4571640" cy="3428640"/>
          </a:xfrm>
          <a:prstGeom prst="rect">
            <a:avLst/>
          </a:prstGeom>
          <a:ln w="0">
            <a:noFill/>
          </a:ln>
        </p:spPr>
      </p:sp>
      <p:sp>
        <p:nvSpPr>
          <p:cNvPr id="4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marL="171360" indent="-171360">
              <a:lnSpc>
                <a:spcPct val="100000"/>
              </a:lnSpc>
              <a:buClr>
                <a:srgbClr val="000000"/>
              </a:buClr>
              <a:buFont typeface="Arial"/>
              <a:buChar char="•"/>
            </a:pPr>
            <a:r>
              <a:rPr b="1" lang="es-ES" sz="2000" spc="-1" strike="noStrike">
                <a:solidFill>
                  <a:srgbClr val="000000"/>
                </a:solidFill>
                <a:latin typeface="Arial"/>
                <a:ea typeface="Calibri"/>
              </a:rPr>
              <a:t>Desafíos y oportunidades en la integración de datos multidimensionales:</a:t>
            </a:r>
            <a:r>
              <a:rPr b="0" lang="es-ES" sz="2000" spc="-1" strike="noStrike">
                <a:solidFill>
                  <a:srgbClr val="000000"/>
                </a:solidFill>
                <a:latin typeface="Arial"/>
                <a:ea typeface="Calibri"/>
              </a:rPr>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b="0" lang="es-ES" sz="2000" spc="-1" strike="noStrike">
              <a:solidFill>
                <a:srgbClr val="000000"/>
              </a:solidFill>
              <a:latin typeface="Arial"/>
            </a:endParaRPr>
          </a:p>
          <a:p>
            <a:pPr marL="171360" indent="-171360">
              <a:lnSpc>
                <a:spcPct val="100000"/>
              </a:lnSpc>
              <a:buClr>
                <a:srgbClr val="000000"/>
              </a:buClr>
              <a:buFont typeface="Arial"/>
              <a:buChar char="•"/>
            </a:pPr>
            <a:r>
              <a:rPr b="1" lang="es-ES" sz="2000" spc="-1" strike="noStrike">
                <a:solidFill>
                  <a:srgbClr val="000000"/>
                </a:solidFill>
                <a:latin typeface="Arial"/>
                <a:ea typeface="Calibri"/>
              </a:rPr>
              <a:t>Caracterización de la actividad cerebral según la edad:</a:t>
            </a:r>
            <a:r>
              <a:rPr b="0" lang="es-ES" sz="2000" spc="-1" strike="noStrike">
                <a:solidFill>
                  <a:srgbClr val="000000"/>
                </a:solidFill>
                <a:latin typeface="Arial"/>
                <a:ea typeface="Calibri"/>
              </a:rPr>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b="0" lang="es-ES" sz="2000" spc="-1" strike="noStrike">
              <a:solidFill>
                <a:srgbClr val="000000"/>
              </a:solidFill>
              <a:latin typeface="Arial"/>
            </a:endParaRPr>
          </a:p>
          <a:p>
            <a:pPr marL="171360" indent="-171360">
              <a:lnSpc>
                <a:spcPct val="100000"/>
              </a:lnSpc>
              <a:buClr>
                <a:srgbClr val="000000"/>
              </a:buClr>
              <a:buFont typeface="Arial"/>
              <a:buChar char="•"/>
            </a:pPr>
            <a:r>
              <a:rPr b="1" lang="es-ES" sz="2000" spc="-1" strike="noStrike">
                <a:solidFill>
                  <a:srgbClr val="000000"/>
                </a:solidFill>
                <a:latin typeface="Arial"/>
                <a:ea typeface="Calibri"/>
              </a:rPr>
              <a:t>Impacto del envejecimiento en la funcionalidad cognitiva:</a:t>
            </a:r>
            <a:r>
              <a:rPr b="0" lang="es-ES" sz="2000" spc="-1" strike="noStrike">
                <a:solidFill>
                  <a:srgbClr val="000000"/>
                </a:solidFill>
                <a:latin typeface="Arial"/>
                <a:ea typeface="Calibri"/>
              </a:rPr>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endParaRPr b="0" lang="es-ES" sz="2000" spc="-1" strike="noStrike">
              <a:solidFill>
                <a:srgbClr val="000000"/>
              </a:solidFill>
              <a:latin typeface="Arial"/>
            </a:endParaRPr>
          </a:p>
          <a:p>
            <a:pPr marL="171360" indent="-171360">
              <a:lnSpc>
                <a:spcPct val="100000"/>
              </a:lnSpc>
              <a:buClr>
                <a:srgbClr val="000000"/>
              </a:buClr>
              <a:buFont typeface="Arial"/>
              <a:buChar char="•"/>
            </a:pPr>
            <a:r>
              <a:rPr b="1" lang="es-ES" sz="2000" spc="-1" strike="noStrike">
                <a:solidFill>
                  <a:srgbClr val="000000"/>
                </a:solidFill>
                <a:latin typeface="Arial"/>
                <a:ea typeface="Calibri"/>
              </a:rPr>
              <a:t>Perspectivas futuras y desarrollo del framework:</a:t>
            </a:r>
            <a:r>
              <a:rPr b="0" lang="es-ES" sz="2000" spc="-1" strike="noStrike">
                <a:solidFill>
                  <a:srgbClr val="000000"/>
                </a:solidFill>
                <a:latin typeface="Arial"/>
                <a:ea typeface="Calibri"/>
              </a:rPr>
              <a:t> El desarrollo del framework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b="0" lang="es-ES" sz="2000" spc="-1" strike="noStrike">
              <a:solidFill>
                <a:srgbClr val="000000"/>
              </a:solidFill>
              <a:latin typeface="Arial"/>
            </a:endParaRPr>
          </a:p>
          <a:p>
            <a:pPr marL="171360" indent="-171360">
              <a:lnSpc>
                <a:spcPct val="100000"/>
              </a:lnSpc>
              <a:buClr>
                <a:srgbClr val="000000"/>
              </a:buClr>
              <a:buFont typeface="Arial"/>
              <a:buChar char="•"/>
            </a:pPr>
            <a:r>
              <a:rPr b="1" lang="es-ES" sz="2000" spc="-1" strike="noStrike">
                <a:solidFill>
                  <a:srgbClr val="000000"/>
                </a:solidFill>
                <a:latin typeface="Arial"/>
                <a:ea typeface="Calibri"/>
              </a:rPr>
              <a:t>Implicaciones clínicas y potencial terapéutico:</a:t>
            </a:r>
            <a:r>
              <a:rPr b="0" lang="es-ES" sz="2000" spc="-1" strike="noStrike">
                <a:solidFill>
                  <a:srgbClr val="000000"/>
                </a:solidFill>
                <a:latin typeface="Arial"/>
                <a:ea typeface="Calibri"/>
              </a:rPr>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a:p>
            <a:pPr indent="0">
              <a:lnSpc>
                <a:spcPct val="100000"/>
              </a:lnSpc>
              <a:buNone/>
            </a:pPr>
            <a:endParaRPr b="0" lang="es-ES" sz="2000" spc="-1" strike="noStrike">
              <a:solidFill>
                <a:srgbClr val="000000"/>
              </a:solidFill>
              <a:latin typeface="Arial"/>
            </a:endParaRPr>
          </a:p>
        </p:txBody>
      </p:sp>
      <p:sp>
        <p:nvSpPr>
          <p:cNvPr id="496" name="PlaceHolder 3"/>
          <p:cNvSpPr>
            <a:spLocks noGrp="1"/>
          </p:cNvSpPr>
          <p:nvPr>
            <p:ph type="sldNum" idx="5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9BADFDC5-E27A-40E0-A41C-1AB0890C7074}"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1143000" y="685800"/>
            <a:ext cx="4571640" cy="3428640"/>
          </a:xfrm>
          <a:prstGeom prst="rect">
            <a:avLst/>
          </a:prstGeom>
          <a:ln w="0">
            <a:noFill/>
          </a:ln>
        </p:spPr>
      </p:sp>
      <p:sp>
        <p:nvSpPr>
          <p:cNvPr id="49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499" name="PlaceHolder 3"/>
          <p:cNvSpPr>
            <a:spLocks noGrp="1"/>
          </p:cNvSpPr>
          <p:nvPr>
            <p:ph type="sldNum" idx="5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3680ABF0-063A-424F-9838-172A4BC2C17D}"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1143000" y="685800"/>
            <a:ext cx="4571640" cy="3428640"/>
          </a:xfrm>
          <a:prstGeom prst="rect">
            <a:avLst/>
          </a:prstGeom>
          <a:ln w="0">
            <a:noFill/>
          </a:ln>
        </p:spPr>
      </p:sp>
      <p:sp>
        <p:nvSpPr>
          <p:cNvPr id="5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502" name="PlaceHolder 3"/>
          <p:cNvSpPr>
            <a:spLocks noGrp="1"/>
          </p:cNvSpPr>
          <p:nvPr>
            <p:ph type="sldNum" idx="5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7DBC2A20-79C1-4A04-9527-E778E0911590}"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143000" y="685800"/>
            <a:ext cx="4571640" cy="3428640"/>
          </a:xfrm>
          <a:prstGeom prst="rect">
            <a:avLst/>
          </a:prstGeom>
          <a:ln w="0">
            <a:noFill/>
          </a:ln>
        </p:spPr>
      </p:sp>
      <p:sp>
        <p:nvSpPr>
          <p:cNvPr id="4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457" name="PlaceHolder 3"/>
          <p:cNvSpPr>
            <a:spLocks noGrp="1"/>
          </p:cNvSpPr>
          <p:nvPr>
            <p:ph type="sldNum" idx="3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4D15E52D-802D-4326-936B-DAF0C025ABD6}"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143000" y="685800"/>
            <a:ext cx="4571640" cy="3428640"/>
          </a:xfrm>
          <a:prstGeom prst="rect">
            <a:avLst/>
          </a:prstGeom>
          <a:ln w="0">
            <a:noFill/>
          </a:ln>
        </p:spPr>
      </p:sp>
      <p:sp>
        <p:nvSpPr>
          <p:cNvPr id="4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Reservoir Computing, destacando cómo estas técnicas pueden revelar información crucial sobre la actividad neuronal y la funcionalidad cerebral.</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Utilizando redes neuronales y específicamente Reservoir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endParaRPr b="0" lang="es-ES" sz="2000" spc="-1" strike="noStrike">
              <a:solidFill>
                <a:srgbClr val="000000"/>
              </a:solidFill>
              <a:latin typeface="Arial"/>
            </a:endParaRPr>
          </a:p>
        </p:txBody>
      </p:sp>
      <p:sp>
        <p:nvSpPr>
          <p:cNvPr id="460" name="PlaceHolder 3"/>
          <p:cNvSpPr>
            <a:spLocks noGrp="1"/>
          </p:cNvSpPr>
          <p:nvPr>
            <p:ph type="sldNum" idx="3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81498E4F-652B-4353-82E8-9974CFD3A44C}"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143000" y="685800"/>
            <a:ext cx="4571640" cy="3428640"/>
          </a:xfrm>
          <a:prstGeom prst="rect">
            <a:avLst/>
          </a:prstGeom>
          <a:ln w="0">
            <a:noFill/>
          </a:ln>
        </p:spPr>
      </p:sp>
      <p:sp>
        <p:nvSpPr>
          <p:cNvPr id="4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463" name="PlaceHolder 3"/>
          <p:cNvSpPr>
            <a:spLocks noGrp="1"/>
          </p:cNvSpPr>
          <p:nvPr>
            <p:ph type="sldNum" idx="3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438A8A47-AE8B-4E10-87C3-E1BF9A2DB1FF}"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143000" y="685800"/>
            <a:ext cx="4571640" cy="3428640"/>
          </a:xfrm>
          <a:prstGeom prst="rect">
            <a:avLst/>
          </a:prstGeom>
          <a:ln w="0">
            <a:noFill/>
          </a:ln>
        </p:spPr>
      </p:sp>
      <p:sp>
        <p:nvSpPr>
          <p:cNvPr id="4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Para generar datos sintéticos de EEG que simulen las señales de jóvenes adultos y adultos mayores, se utilizaron diversos métodos basados en modelos generativos y técnicas de simulación. Los pasos clave en la generación de datos sintéticos incluyen:</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\begin{enumerate}</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\textbf{Modelo Generativo de Señales EEG}: Se utilizó un modelo generativo basado en procesos estocásticos para simular la actividad cerebral. Este modelo imita la dinámica temporal y espacial observada en las señales EEG reales. Se emplearon modelos de autoregresión (AR) y procesos de Gauss para generar las señales básicas.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\textbf{Simulación de Diferentes Electrodos}: 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\textbf{Incorporación de Patrones Específicos de Edad}: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\textbf{Adición de Ruido Realista}: 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\textbf{Validación de Datos Sintéticos}: 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\end{enumerate}</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\subsection{Métodos y Algoritmos Utilizados}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En la generación de datos sintéticos de EEG, se utilizaron los siguientes métodos y algoritmos: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\begin{itemize}</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\textbf{Modelos Autoregresivos (AR)}: Estos modelos se utilizaron para generar series temporales que imitan la dinámica de las señales EEG. En este caso, se utiliza un modelo AR de orden 2.</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\textbf{Procesos de Gauss}: Se emplean para modelar la correlación espacial y temporal en las señales EEG. Estos procesos permiten generar datos con una estructura de correlación similar a la observada en las señales reales.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\textbf{Simulación de Artefactos}: Se implementan algoritmos específicos para simular artefactos comunes en las señales EEG, como movimientos oculares y actividad muscular. Estos artefactos se añaden utilizando modelos de ruido y distribuciones aleatorias.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\textbf{Ajuste de Parámetros}: Los parámetros de los modelos generativos se ajustaron para asegurar que las señales sintéticas tuvieran características similares a las señales EEG reales.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\end{itemize}</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p:txBody>
      </p:sp>
      <p:sp>
        <p:nvSpPr>
          <p:cNvPr id="466" name="PlaceHolder 3"/>
          <p:cNvSpPr>
            <a:spLocks noGrp="1"/>
          </p:cNvSpPr>
          <p:nvPr>
            <p:ph type="sldNum" idx="4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BACFC740-69CA-4DCD-A86A-E90D51022D17}"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1143000" y="685800"/>
            <a:ext cx="4571640" cy="3428640"/>
          </a:xfrm>
          <a:prstGeom prst="rect">
            <a:avLst/>
          </a:prstGeom>
          <a:ln w="0">
            <a:noFill/>
          </a:ln>
        </p:spPr>
      </p:sp>
      <p:sp>
        <p:nvSpPr>
          <p:cNvPr id="46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\begin{itemize}</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    </a:t>
            </a:r>
            <a:r>
              <a:rPr b="0" lang="es-ES" sz="2000" spc="-1" strike="noStrike">
                <a:solidFill>
                  <a:srgbClr val="000000"/>
                </a:solidFill>
                <a:latin typeface="Arial"/>
              </a:rPr>
              <a:t>\item \textbf{Electrodos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b="0" lang="es-ES" sz="2000" spc="-1" strike="noStrike">
              <a:solidFill>
                <a:srgbClr val="000000"/>
              </a:solidFill>
              <a:latin typeface="Arial"/>
            </a:endParaRPr>
          </a:p>
        </p:txBody>
      </p:sp>
      <p:sp>
        <p:nvSpPr>
          <p:cNvPr id="469" name="PlaceHolder 3"/>
          <p:cNvSpPr>
            <a:spLocks noGrp="1"/>
          </p:cNvSpPr>
          <p:nvPr>
            <p:ph type="sldNum" idx="4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6F036DA9-CCA2-447F-B642-A99E4F3739E9}"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143000" y="685800"/>
            <a:ext cx="4571640" cy="3428640"/>
          </a:xfrm>
          <a:prstGeom prst="rect">
            <a:avLst/>
          </a:prstGeom>
          <a:ln w="0">
            <a:noFill/>
          </a:ln>
        </p:spPr>
      </p:sp>
      <p:sp>
        <p:nvSpPr>
          <p:cNvPr id="4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1. Capa de Entrada: Esta capa recibe las señales de entrada y las presenta al reservorio.</a:t>
            </a:r>
            <a:br>
              <a:rPr sz="2000"/>
            </a:br>
            <a:r>
              <a:rPr b="0" lang="es-ES" sz="2000" spc="-1" strike="noStrike">
                <a:solidFill>
                  <a:srgbClr val="000000"/>
                </a:solidFill>
                <a:latin typeface="Arial"/>
              </a:rPr>
              <a:t>Puede incluir la codificación de la información temporal y espacial de las señales, como</a:t>
            </a:r>
            <a:br>
              <a:rPr sz="2000"/>
            </a:br>
            <a:r>
              <a:rPr b="0" lang="es-ES" sz="2000" spc="-1" strike="noStrike">
                <a:solidFill>
                  <a:srgbClr val="000000"/>
                </a:solidFill>
                <a:latin typeface="Arial"/>
              </a:rPr>
              <a:t>en el caso del procesamiento de señales EEG.</a:t>
            </a:r>
            <a:br>
              <a:rPr sz="2000"/>
            </a:br>
            <a:r>
              <a:rPr b="0" lang="es-ES" sz="2000" spc="-1" strike="noStrike">
                <a:solidFill>
                  <a:srgbClr val="000000"/>
                </a:solidFill>
                <a:latin typeface="Arial"/>
              </a:rPr>
              <a:t>x(t) = Winu(t) + bin</a:t>
            </a:r>
            <a:br>
              <a:rPr sz="2000"/>
            </a:br>
            <a:r>
              <a:rPr b="0" lang="es-ES" sz="2000" spc="-1" strike="noStrike">
                <a:solidFill>
                  <a:srgbClr val="000000"/>
                </a:solidFill>
                <a:latin typeface="Arial"/>
              </a:rPr>
              <a:t>donde:</a:t>
            </a:r>
            <a:br>
              <a:rPr sz="2000"/>
            </a:br>
            <a:r>
              <a:rPr b="0" lang="es-ES" sz="2000" spc="-1" strike="noStrike">
                <a:solidFill>
                  <a:srgbClr val="000000"/>
                </a:solidFill>
                <a:latin typeface="Arial"/>
              </a:rPr>
              <a:t>x(t) es el estado de las neuronas de entrada en el tiempo t.</a:t>
            </a:r>
            <a:br>
              <a:rPr sz="2000"/>
            </a:br>
            <a:r>
              <a:rPr b="0" lang="es-ES" sz="2000" spc="-1" strike="noStrike">
                <a:solidFill>
                  <a:srgbClr val="000000"/>
                </a:solidFill>
                <a:latin typeface="Arial"/>
              </a:rPr>
              <a:t>Win es la matriz de pesos de la capa de entrada.</a:t>
            </a:r>
            <a:br>
              <a:rPr sz="2000"/>
            </a:br>
            <a:r>
              <a:rPr b="0" lang="es-ES" sz="2000" spc="-1" strike="noStrike">
                <a:solidFill>
                  <a:srgbClr val="000000"/>
                </a:solidFill>
                <a:latin typeface="Arial"/>
              </a:rPr>
              <a:t>u(t) es el vector de entrada en el tiempo t.</a:t>
            </a:r>
            <a:br>
              <a:rPr sz="2000"/>
            </a:br>
            <a:r>
              <a:rPr b="0" lang="es-ES" sz="2000" spc="-1" strike="noStrike">
                <a:solidFill>
                  <a:srgbClr val="000000"/>
                </a:solidFill>
                <a:latin typeface="Arial"/>
              </a:rPr>
              <a:t>bin es el vector de sesgo de la capa de entrada.</a:t>
            </a:r>
            <a:br>
              <a:rPr sz="2000"/>
            </a:br>
            <a:r>
              <a:rPr b="0" lang="es-ES" sz="2000" spc="-1" strike="noStrike">
                <a:solidFill>
                  <a:srgbClr val="000000"/>
                </a:solidFill>
                <a:latin typeface="Arial"/>
              </a:rPr>
              <a:t>2. Reservorio</a:t>
            </a:r>
            <a:br>
              <a:rPr sz="2000"/>
            </a:br>
            <a:r>
              <a:rPr b="0" lang="es-ES" sz="2000" spc="-1" strike="noStrike">
                <a:solidFill>
                  <a:srgbClr val="000000"/>
                </a:solidFill>
                <a:latin typeface="Arial"/>
              </a:rPr>
              <a:t>Esta capa está formada por un conjunto de neuronas recurrentes interconectadas con</a:t>
            </a:r>
            <a:br>
              <a:rPr sz="2000"/>
            </a:br>
            <a:r>
              <a:rPr b="0" lang="es-ES" sz="2000" spc="-1" strike="noStrike">
                <a:solidFill>
                  <a:srgbClr val="000000"/>
                </a:solidFill>
                <a:latin typeface="Arial"/>
              </a:rPr>
              <a:t>conexiones aleatorias. El reservorio actúa como una memoria dinámica que captura la</a:t>
            </a:r>
            <a:br>
              <a:rPr sz="2000"/>
            </a:br>
            <a:r>
              <a:rPr b="0" lang="es-ES" sz="2000" spc="-1" strike="noStrike">
                <a:solidFill>
                  <a:srgbClr val="000000"/>
                </a:solidFill>
                <a:latin typeface="Arial"/>
              </a:rPr>
              <a:t>información temporal de las entradas.</a:t>
            </a:r>
            <a:br>
              <a:rPr sz="2000"/>
            </a:br>
            <a:r>
              <a:rPr b="0" lang="es-ES" sz="2000" spc="-1" strike="noStrike">
                <a:solidFill>
                  <a:srgbClr val="000000"/>
                </a:solidFill>
                <a:latin typeface="Arial"/>
              </a:rPr>
              <a:t>Figura 4.16: Reservorio</a:t>
            </a:r>
            <a:br>
              <a:rPr sz="2000"/>
            </a:br>
            <a:r>
              <a:rPr b="0" lang="es-ES" sz="2000" spc="-1" strike="noStrike">
                <a:solidFill>
                  <a:srgbClr val="000000"/>
                </a:solidFill>
                <a:latin typeface="Arial"/>
              </a:rPr>
              <a:t>La ecuación que describe la evolución temporal del estado del reservorio es la siguiente:</a:t>
            </a:r>
            <a:br>
              <a:rPr sz="2000"/>
            </a:br>
            <a:r>
              <a:rPr b="0" lang="es-ES" sz="2000" spc="-1" strike="noStrike">
                <a:solidFill>
                  <a:srgbClr val="000000"/>
                </a:solidFill>
                <a:latin typeface="Arial"/>
              </a:rPr>
              <a:t>r(t + 1) = σ(Wresr(t) + Winu(t) + bres)</a:t>
            </a:r>
            <a:br>
              <a:rPr sz="2000"/>
            </a:br>
            <a:r>
              <a:rPr b="0" lang="es-ES" sz="2000" spc="-1" strike="noStrike">
                <a:solidFill>
                  <a:srgbClr val="000000"/>
                </a:solidFill>
                <a:latin typeface="Arial"/>
              </a:rPr>
              <a:t>donde:</a:t>
            </a:r>
            <a:br>
              <a:rPr sz="2000"/>
            </a:br>
            <a:r>
              <a:rPr b="0" lang="es-ES" sz="2000" spc="-1" strike="noStrike">
                <a:solidFill>
                  <a:srgbClr val="000000"/>
                </a:solidFill>
                <a:latin typeface="Arial"/>
              </a:rPr>
              <a:t>r(t) es el estado del reservorio en el tiempo t.</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Página 83 Capítulo 4</a:t>
            </a:r>
            <a:br>
              <a:rPr sz="2000"/>
            </a:br>
            <a:r>
              <a:rPr b="0" lang="es-ES" sz="2000" spc="-1" strike="noStrike">
                <a:solidFill>
                  <a:srgbClr val="000000"/>
                </a:solidFill>
                <a:latin typeface="Arial"/>
              </a:rPr>
              <a:t>Wres es la matriz de pesos recurrentes del reservorio.</a:t>
            </a:r>
            <a:br>
              <a:rPr sz="2000"/>
            </a:br>
            <a:r>
              <a:rPr b="0" lang="es-ES" sz="2000" spc="-1" strike="noStrike">
                <a:solidFill>
                  <a:srgbClr val="000000"/>
                </a:solidFill>
                <a:latin typeface="Arial"/>
              </a:rPr>
              <a:t>σ es la función de activación no lineal (generalmente y por historia se suele usar</a:t>
            </a:r>
            <a:br>
              <a:rPr sz="2000"/>
            </a:br>
            <a:r>
              <a:rPr b="0" lang="es-ES" sz="2000" spc="-1" strike="noStrike">
                <a:solidFill>
                  <a:srgbClr val="000000"/>
                </a:solidFill>
                <a:latin typeface="Arial"/>
              </a:rPr>
              <a:t>tangente hiperbólica).</a:t>
            </a:r>
            <a:br>
              <a:rPr sz="2000"/>
            </a:br>
            <a:r>
              <a:rPr b="0" lang="es-ES" sz="2000" spc="-1" strike="noStrike">
                <a:solidFill>
                  <a:srgbClr val="000000"/>
                </a:solidFill>
                <a:latin typeface="Arial"/>
              </a:rPr>
              <a:t>bres es el vector de sesgo del reservorio.</a:t>
            </a:r>
            <a:br>
              <a:rPr sz="2000"/>
            </a:br>
            <a:r>
              <a:rPr b="0" lang="es-ES" sz="2000" spc="-1" strike="noStrike">
                <a:solidFill>
                  <a:srgbClr val="000000"/>
                </a:solidFill>
                <a:latin typeface="Arial"/>
              </a:rPr>
              <a:t>Las conexiones recurrentes permiten que el reservorio mantenga una memoria a corto</a:t>
            </a:r>
            <a:br>
              <a:rPr sz="2000"/>
            </a:br>
            <a:r>
              <a:rPr b="0" lang="es-ES" sz="2000" spc="-1" strike="noStrike">
                <a:solidFill>
                  <a:srgbClr val="000000"/>
                </a:solidFill>
                <a:latin typeface="Arial"/>
              </a:rPr>
              <a:t>plazo de las entradas pasadas, lo cual es crucial para capturar la dinámica temporal</a:t>
            </a:r>
            <a:br>
              <a:rPr sz="2000"/>
            </a:br>
            <a:r>
              <a:rPr b="0" lang="es-ES" sz="2000" spc="-1" strike="noStrike">
                <a:solidFill>
                  <a:srgbClr val="000000"/>
                </a:solidFill>
                <a:latin typeface="Arial"/>
              </a:rPr>
              <a:t>de las señales EEG. Las conexiones de retroalimentación en esta capa permiten que las</a:t>
            </a:r>
            <a:br>
              <a:rPr sz="2000"/>
            </a:br>
            <a:r>
              <a:rPr b="0" lang="es-ES" sz="2000" spc="-1" strike="noStrike">
                <a:solidFill>
                  <a:srgbClr val="000000"/>
                </a:solidFill>
                <a:latin typeface="Arial"/>
              </a:rPr>
              <a:t>salidas anteriores del modelo se retroalimentan como entradas adicionales al reservorio,</a:t>
            </a:r>
            <a:br>
              <a:rPr sz="2000"/>
            </a:br>
            <a:r>
              <a:rPr b="0" lang="es-ES" sz="2000" spc="-1" strike="noStrike">
                <a:solidFill>
                  <a:srgbClr val="000000"/>
                </a:solidFill>
                <a:latin typeface="Arial"/>
              </a:rPr>
              <a:t>mejorando la modelización de la dinámica temporal.</a:t>
            </a:r>
            <a:br>
              <a:rPr sz="2000"/>
            </a:br>
            <a:r>
              <a:rPr b="0" lang="es-ES" sz="2000" spc="-1" strike="noStrike">
                <a:solidFill>
                  <a:srgbClr val="000000"/>
                </a:solidFill>
                <a:latin typeface="Arial"/>
              </a:rPr>
              <a:t>Funciones de Activación</a:t>
            </a:r>
            <a:br>
              <a:rPr sz="2000"/>
            </a:br>
            <a:r>
              <a:rPr b="0" lang="es-ES" sz="2000" spc="-1" strike="noStrike">
                <a:solidFill>
                  <a:srgbClr val="000000"/>
                </a:solidFill>
                <a:latin typeface="Arial"/>
              </a:rPr>
              <a:t>En Reservoir Computing, la elección de la función de activación en la capa de reservorio</a:t>
            </a:r>
            <a:br>
              <a:rPr sz="2000"/>
            </a:br>
            <a:r>
              <a:rPr b="0" lang="es-ES" sz="2000" spc="-1" strike="noStrike">
                <a:solidFill>
                  <a:srgbClr val="000000"/>
                </a:solidFill>
                <a:latin typeface="Arial"/>
              </a:rPr>
              <a:t>juega un papel crucial en el rendimiento y la capacidad de generalización del modelo.</a:t>
            </a:r>
            <a:br>
              <a:rPr sz="2000"/>
            </a:br>
            <a:r>
              <a:rPr b="0" lang="es-ES" sz="2000" spc="-1" strike="noStrike">
                <a:solidFill>
                  <a:srgbClr val="000000"/>
                </a:solidFill>
                <a:latin typeface="Arial"/>
              </a:rPr>
              <a:t>Aquí se analizan las características específicas de las funciones de activación tanh y ReLU</a:t>
            </a:r>
            <a:br>
              <a:rPr sz="2000"/>
            </a:br>
            <a:r>
              <a:rPr b="0" lang="es-ES" sz="2000" spc="-1" strike="noStrike">
                <a:solidFill>
                  <a:srgbClr val="000000"/>
                </a:solidFill>
                <a:latin typeface="Arial"/>
              </a:rPr>
              <a:t>en el contexto de Reservoir Computing:</a:t>
            </a:r>
            <a:br>
              <a:rPr sz="2000"/>
            </a:br>
            <a:r>
              <a:rPr b="0" lang="es-ES" sz="2000" spc="-1" strike="noStrike">
                <a:solidFill>
                  <a:srgbClr val="000000"/>
                </a:solidFill>
                <a:latin typeface="Arial"/>
              </a:rPr>
              <a:t>Tanh (Tangente Hiperbólica):</a:t>
            </a:r>
            <a:br>
              <a:rPr sz="2000"/>
            </a:br>
            <a:r>
              <a:rPr b="0" lang="es-ES" sz="2000" spc="-1" strike="noStrike">
                <a:solidFill>
                  <a:srgbClr val="000000"/>
                </a:solidFill>
                <a:latin typeface="Arial"/>
              </a:rPr>
              <a:t>• Ventajas:</a:t>
            </a:r>
            <a:br>
              <a:rPr sz="2000"/>
            </a:br>
            <a:r>
              <a:rPr b="0" lang="es-ES" sz="2000" spc="-1" strike="noStrike">
                <a:solidFill>
                  <a:srgbClr val="000000"/>
                </a:solidFill>
                <a:latin typeface="Arial"/>
              </a:rPr>
              <a:t>◦ Proporciona una no linealidad suave que ayuda a capturar relaciones com-</a:t>
            </a:r>
            <a:br>
              <a:rPr sz="2000"/>
            </a:br>
            <a:r>
              <a:rPr b="0" lang="es-ES" sz="2000" spc="-1" strike="noStrike">
                <a:solidFill>
                  <a:srgbClr val="000000"/>
                </a:solidFill>
                <a:latin typeface="Arial"/>
              </a:rPr>
              <a:t>plejas en los datos temporales.</a:t>
            </a:r>
            <a:br>
              <a:rPr sz="2000"/>
            </a:br>
            <a:r>
              <a:rPr b="0" lang="es-ES" sz="2000" spc="-1" strike="noStrike">
                <a:solidFill>
                  <a:srgbClr val="000000"/>
                </a:solidFill>
                <a:latin typeface="Arial"/>
              </a:rPr>
              <a:t>◦ La salida de tanh está acotada en el rango [-1, 1], lo que puede ayudar a</a:t>
            </a:r>
            <a:br>
              <a:rPr sz="2000"/>
            </a:br>
            <a:r>
              <a:rPr b="0" lang="es-ES" sz="2000" spc="-1" strike="noStrike">
                <a:solidFill>
                  <a:srgbClr val="000000"/>
                </a:solidFill>
                <a:latin typeface="Arial"/>
              </a:rPr>
              <a:t>mantener la estabilidad dinámica del reservorio.</a:t>
            </a:r>
            <a:br>
              <a:rPr sz="2000"/>
            </a:br>
            <a:r>
              <a:rPr b="0" lang="es-ES" sz="2000" spc="-1" strike="noStrike">
                <a:solidFill>
                  <a:srgbClr val="000000"/>
                </a:solidFill>
                <a:latin typeface="Arial"/>
              </a:rPr>
              <a:t>◦ La tangente hiperbólica facilita la generación de dinámicas no lineales, lo que</a:t>
            </a:r>
            <a:br>
              <a:rPr sz="2000"/>
            </a:br>
            <a:r>
              <a:rPr b="0" lang="es-ES" sz="2000" spc="-1" strike="noStrike">
                <a:solidFill>
                  <a:srgbClr val="000000"/>
                </a:solidFill>
                <a:latin typeface="Arial"/>
              </a:rPr>
              <a:t>es esencial para la memoria a corto plazo y la representación de patrones</a:t>
            </a:r>
            <a:br>
              <a:rPr sz="2000"/>
            </a:br>
            <a:r>
              <a:rPr b="0" lang="es-ES" sz="2000" spc="-1" strike="noStrike">
                <a:solidFill>
                  <a:srgbClr val="000000"/>
                </a:solidFill>
                <a:latin typeface="Arial"/>
              </a:rPr>
              <a:t>temporales en Reservoir Computing.</a:t>
            </a:r>
            <a:br>
              <a:rPr sz="2000"/>
            </a:br>
            <a:r>
              <a:rPr b="0" lang="es-ES" sz="2000" spc="-1" strike="noStrike">
                <a:solidFill>
                  <a:srgbClr val="000000"/>
                </a:solidFill>
                <a:latin typeface="Arial"/>
              </a:rPr>
              <a:t>• Desventajas:</a:t>
            </a:r>
            <a:br>
              <a:rPr sz="2000"/>
            </a:br>
            <a:r>
              <a:rPr b="0" lang="es-ES" sz="2000" spc="-1" strike="noStrike">
                <a:solidFill>
                  <a:srgbClr val="000000"/>
                </a:solidFill>
                <a:latin typeface="Arial"/>
              </a:rPr>
              <a:t>◦ La función tanh puede sufrir de saturación en los extremos, lo que puede</a:t>
            </a:r>
            <a:br>
              <a:rPr sz="2000"/>
            </a:br>
            <a:r>
              <a:rPr b="0" lang="es-ES" sz="2000" spc="-1" strike="noStrike">
                <a:solidFill>
                  <a:srgbClr val="000000"/>
                </a:solidFill>
                <a:latin typeface="Arial"/>
              </a:rPr>
              <a:t>afectar la capacidad del reservorio para capturar la variabilidad en los datos.</a:t>
            </a:r>
            <a:br>
              <a:rPr sz="2000"/>
            </a:br>
            <a:r>
              <a:rPr b="0" lang="es-ES" sz="2000" spc="-1" strike="noStrike">
                <a:solidFill>
                  <a:srgbClr val="000000"/>
                </a:solidFill>
                <a:latin typeface="Arial"/>
              </a:rPr>
              <a:t>◦ La tangente hiperbólica no permite la activación dispersa [79] , lo que podría</a:t>
            </a:r>
            <a:br>
              <a:rPr sz="2000"/>
            </a:br>
            <a:r>
              <a:rPr b="0" lang="es-ES" sz="2000" spc="-1" strike="noStrike">
                <a:solidFill>
                  <a:srgbClr val="000000"/>
                </a:solidFill>
                <a:latin typeface="Arial"/>
              </a:rPr>
              <a:t>limitar la capacidad del modelo para manejar datos con patrones dispersos.</a:t>
            </a:r>
            <a:br>
              <a:rPr sz="2000"/>
            </a:br>
            <a:r>
              <a:rPr b="0" lang="es-ES" sz="2000" spc="-1" strike="noStrike">
                <a:solidFill>
                  <a:srgbClr val="000000"/>
                </a:solidFill>
                <a:latin typeface="Arial"/>
              </a:rPr>
              <a:t>ReLU (Unidad Lineal Rectificada):</a:t>
            </a:r>
            <a:br>
              <a:rPr sz="2000"/>
            </a:br>
            <a:r>
              <a:rPr b="0" lang="es-ES" sz="2000" spc="-1" strike="noStrike">
                <a:solidFill>
                  <a:srgbClr val="000000"/>
                </a:solidFill>
                <a:latin typeface="Arial"/>
              </a:rPr>
              <a:t>• Ventajas:</a:t>
            </a:r>
            <a:br>
              <a:rPr sz="2000"/>
            </a:br>
            <a:r>
              <a:rPr b="0" lang="es-ES" sz="2000" spc="-1" strike="noStrike">
                <a:solidFill>
                  <a:srgbClr val="000000"/>
                </a:solidFill>
                <a:latin typeface="Arial"/>
              </a:rPr>
              <a:t>◦ La ReLU proporciona una activación no lineal en la región positiva, lo que</a:t>
            </a:r>
            <a:br>
              <a:rPr sz="2000"/>
            </a:br>
            <a:r>
              <a:rPr b="0" lang="es-ES" sz="2000" spc="-1" strike="noStrike">
                <a:solidFill>
                  <a:srgbClr val="000000"/>
                </a:solidFill>
                <a:latin typeface="Arial"/>
              </a:rPr>
              <a:t>puede mejorar la capacidad del reservorio para capturar señales con varia-</a:t>
            </a:r>
            <a:br>
              <a:rPr sz="2000"/>
            </a:br>
            <a:r>
              <a:rPr b="0" lang="es-ES" sz="2000" spc="-1" strike="noStrike">
                <a:solidFill>
                  <a:srgbClr val="000000"/>
                </a:solidFill>
                <a:latin typeface="Arial"/>
              </a:rPr>
              <a:t>bilidad dinámica.</a:t>
            </a:r>
            <a:br>
              <a:rPr sz="2000"/>
            </a:br>
            <a:r>
              <a:rPr b="0" lang="es-ES" sz="2000" spc="-1" strike="noStrike">
                <a:solidFill>
                  <a:srgbClr val="000000"/>
                </a:solidFill>
                <a:latin typeface="Arial"/>
              </a:rPr>
              <a:t>◦ La función ReLU permite la activación dispersa [79] , lo que podría ser</a:t>
            </a:r>
            <a:br>
              <a:rPr sz="2000"/>
            </a:br>
            <a:r>
              <a:rPr b="0" lang="es-ES" sz="2000" spc="-1" strike="noStrike">
                <a:solidFill>
                  <a:srgbClr val="000000"/>
                </a:solidFill>
                <a:latin typeface="Arial"/>
              </a:rPr>
              <a:t>beneficioso para reducir la redundancia en los datos de entrada y mejorar la</a:t>
            </a:r>
            <a:br>
              <a:rPr sz="2000"/>
            </a:br>
            <a:r>
              <a:rPr b="0" lang="es-ES" sz="2000" spc="-1" strike="noStrike">
                <a:solidFill>
                  <a:srgbClr val="000000"/>
                </a:solidFill>
                <a:latin typeface="Arial"/>
              </a:rPr>
              <a:t>eficiencia computacional del modelo.</a:t>
            </a:r>
            <a:br>
              <a:rPr sz="2000"/>
            </a:br>
            <a:r>
              <a:rPr b="0" lang="es-ES" sz="2000" spc="-1" strike="noStrike">
                <a:solidFill>
                  <a:srgbClr val="000000"/>
                </a:solidFill>
                <a:latin typeface="Arial"/>
              </a:rPr>
              <a:t>◦ Al no sufrir de saturación en los extremos, la ReLU podría ser más efectiva</a:t>
            </a:r>
            <a:br>
              <a:rPr sz="2000"/>
            </a:br>
            <a:r>
              <a:rPr b="0" lang="es-ES" sz="2000" spc="-1" strike="noStrike">
                <a:solidFill>
                  <a:srgbClr val="000000"/>
                </a:solidFill>
                <a:latin typeface="Arial"/>
              </a:rPr>
              <a:t>en la representación de señales con amplitudes variables.</a:t>
            </a:r>
            <a:br>
              <a:rPr sz="2000"/>
            </a:br>
            <a:r>
              <a:rPr b="0" lang="es-ES" sz="2000" spc="-1" strike="noStrike">
                <a:solidFill>
                  <a:srgbClr val="000000"/>
                </a:solidFill>
                <a:latin typeface="Arial"/>
              </a:rPr>
              <a:t>• Desventajas:</a:t>
            </a:r>
            <a:br>
              <a:rPr sz="2000"/>
            </a:br>
            <a:r>
              <a:rPr b="0" lang="es-ES" sz="2000" spc="-1" strike="noStrike">
                <a:solidFill>
                  <a:srgbClr val="000000"/>
                </a:solidFill>
                <a:latin typeface="Arial"/>
              </a:rPr>
              <a:t>◦ La ReLU puede causar el fenómeno de "neuronas muertas"(dead neurons)</a:t>
            </a:r>
            <a:br>
              <a:rPr sz="2000"/>
            </a:br>
            <a:r>
              <a:rPr b="0" lang="es-ES" sz="2000" spc="-1" strike="noStrike">
                <a:solidFill>
                  <a:srgbClr val="000000"/>
                </a:solidFill>
                <a:latin typeface="Arial"/>
              </a:rPr>
              <a:t>donde las unidades de activación permanecen inactivas para entradas nega-</a:t>
            </a:r>
            <a:br>
              <a:rPr sz="2000"/>
            </a:br>
            <a:r>
              <a:rPr b="0" lang="es-ES" sz="2000" spc="-1" strike="noStrike">
                <a:solidFill>
                  <a:srgbClr val="000000"/>
                </a:solidFill>
                <a:latin typeface="Arial"/>
              </a:rPr>
              <a:t>tivas, lo que podría afectar la dinámica del reservorio. +</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Capítulo 4 Página 84</a:t>
            </a:r>
            <a:br>
              <a:rPr sz="2000"/>
            </a:br>
            <a:r>
              <a:rPr b="0" lang="es-ES" sz="2000" spc="-1" strike="noStrike">
                <a:solidFill>
                  <a:srgbClr val="000000"/>
                </a:solidFill>
                <a:latin typeface="Arial"/>
              </a:rPr>
              <a:t>◦ Algunos estudios han sugerido que la ReLU puede ser más sensible al ruido</a:t>
            </a:r>
            <a:br>
              <a:rPr sz="2000"/>
            </a:br>
            <a:r>
              <a:rPr b="0" lang="es-ES" sz="2000" spc="-1" strike="noStrike">
                <a:solidFill>
                  <a:srgbClr val="000000"/>
                </a:solidFill>
                <a:latin typeface="Arial"/>
              </a:rPr>
              <a:t>en comparación con la tangente hiperbólica, lo que podría impactar la ro-</a:t>
            </a:r>
            <a:br>
              <a:rPr sz="2000"/>
            </a:br>
            <a:r>
              <a:rPr b="0" lang="es-ES" sz="2000" spc="-1" strike="noStrike">
                <a:solidFill>
                  <a:srgbClr val="000000"/>
                </a:solidFill>
                <a:latin typeface="Arial"/>
              </a:rPr>
              <a:t>bustez del modelo en entornos con alta variabilidad.</a:t>
            </a:r>
            <a:br>
              <a:rPr sz="2000"/>
            </a:br>
            <a:r>
              <a:rPr b="0" lang="es-ES" sz="2000" spc="-1" strike="noStrike">
                <a:solidFill>
                  <a:srgbClr val="000000"/>
                </a:solidFill>
                <a:latin typeface="Arial"/>
              </a:rPr>
              <a:t>La elección entre tanh y ReLU en Reservoir Computing depende del contexto específico</a:t>
            </a:r>
            <a:br>
              <a:rPr sz="2000"/>
            </a:br>
            <a:r>
              <a:rPr b="0" lang="es-ES" sz="2000" spc="-1" strike="noStrike">
                <a:solidFill>
                  <a:srgbClr val="000000"/>
                </a:solidFill>
                <a:latin typeface="Arial"/>
              </a:rPr>
              <a:t>del problema, la naturaleza de los datos y las características del reservorio. Es crucial</a:t>
            </a:r>
            <a:br>
              <a:rPr sz="2000"/>
            </a:br>
            <a:r>
              <a:rPr b="0" lang="es-ES" sz="2000" spc="-1" strike="noStrike">
                <a:solidFill>
                  <a:srgbClr val="000000"/>
                </a:solidFill>
                <a:latin typeface="Arial"/>
              </a:rPr>
              <a:t>realizar experimentos y ajustar los parámetros del modelo para optimizar el rendimiento</a:t>
            </a:r>
            <a:br>
              <a:rPr sz="2000"/>
            </a:br>
            <a:r>
              <a:rPr b="0" lang="es-ES" sz="2000" spc="-1" strike="noStrike">
                <a:solidFill>
                  <a:srgbClr val="000000"/>
                </a:solidFill>
                <a:latin typeface="Arial"/>
              </a:rPr>
              <a:t>en la tarea deseada.</a:t>
            </a:r>
            <a:br>
              <a:rPr sz="2000"/>
            </a:br>
            <a:r>
              <a:rPr b="0" lang="es-ES" sz="2000" spc="-1" strike="noStrike">
                <a:solidFill>
                  <a:srgbClr val="000000"/>
                </a:solidFill>
                <a:latin typeface="Arial"/>
              </a:rPr>
              <a:t>3. Capa de Salida (Readout): La capa de salida está formada por neuronas entrenables</a:t>
            </a:r>
            <a:br>
              <a:rPr sz="2000"/>
            </a:br>
            <a:r>
              <a:rPr b="0" lang="es-ES" sz="2000" spc="-1" strike="noStrike">
                <a:solidFill>
                  <a:srgbClr val="000000"/>
                </a:solidFill>
                <a:latin typeface="Arial"/>
              </a:rPr>
              <a:t>que reciben la información del reservorio y generan las predicciones o clasificaciones finales.</a:t>
            </a:r>
            <a:br>
              <a:rPr sz="2000"/>
            </a:br>
            <a:r>
              <a:rPr b="0" lang="es-ES" sz="2000" spc="-1" strike="noStrike">
                <a:solidFill>
                  <a:srgbClr val="000000"/>
                </a:solidFill>
                <a:latin typeface="Arial"/>
              </a:rPr>
              <a:t>y(t) = Woutr(t) + bout</a:t>
            </a:r>
            <a:br>
              <a:rPr sz="2000"/>
            </a:br>
            <a:r>
              <a:rPr b="0" lang="es-ES" sz="2000" spc="-1" strike="noStrike">
                <a:solidFill>
                  <a:srgbClr val="000000"/>
                </a:solidFill>
                <a:latin typeface="Arial"/>
              </a:rPr>
              <a:t>donde:</a:t>
            </a:r>
            <a:br>
              <a:rPr sz="2000"/>
            </a:br>
            <a:r>
              <a:rPr b="0" lang="es-ES" sz="2000" spc="-1" strike="noStrike">
                <a:solidFill>
                  <a:srgbClr val="000000"/>
                </a:solidFill>
                <a:latin typeface="Arial"/>
              </a:rPr>
              <a:t>y(t) es el vector de salida en el tiempo t.</a:t>
            </a:r>
            <a:br>
              <a:rPr sz="2000"/>
            </a:br>
            <a:r>
              <a:rPr b="0" lang="es-ES" sz="2000" spc="-1" strike="noStrike">
                <a:solidFill>
                  <a:srgbClr val="000000"/>
                </a:solidFill>
                <a:latin typeface="Arial"/>
              </a:rPr>
              <a:t>Wout es la matriz de pesos de la capa de salida.</a:t>
            </a:r>
            <a:br>
              <a:rPr sz="2000"/>
            </a:br>
            <a:r>
              <a:rPr b="0" lang="es-ES" sz="2000" spc="-1" strike="noStrike">
                <a:solidFill>
                  <a:srgbClr val="000000"/>
                </a:solidFill>
                <a:latin typeface="Arial"/>
              </a:rPr>
              <a:t>bout es el vector de sesgo de la capa de salida.</a:t>
            </a:r>
            <a:br>
              <a:rPr sz="2000"/>
            </a:br>
            <a:r>
              <a:rPr b="0" lang="es-ES" sz="2000" spc="-1" strike="noStrike">
                <a:solidFill>
                  <a:srgbClr val="000000"/>
                </a:solidFill>
                <a:latin typeface="Arial"/>
              </a:rPr>
              <a:t>A diferencia del reservorio, los pesos Wout en la capa de salida son entrenables. Es-</a:t>
            </a:r>
            <a:br>
              <a:rPr sz="2000"/>
            </a:br>
            <a:r>
              <a:rPr b="0" lang="es-ES" sz="2000" spc="-1" strike="noStrike">
                <a:solidFill>
                  <a:srgbClr val="000000"/>
                </a:solidFill>
                <a:latin typeface="Arial"/>
              </a:rPr>
              <a:t>te entrenamiento se realiza típicamente usando métodos de regresión lineal, lo cual es</a:t>
            </a:r>
            <a:br>
              <a:rPr sz="2000"/>
            </a:br>
            <a:r>
              <a:rPr b="0" lang="es-ES" sz="2000" spc="-1" strike="noStrike">
                <a:solidFill>
                  <a:srgbClr val="000000"/>
                </a:solidFill>
                <a:latin typeface="Arial"/>
              </a:rPr>
              <a:t>computacionalmente eficiente. La capa de salida convierte la representación interna de</a:t>
            </a:r>
            <a:br>
              <a:rPr sz="2000"/>
            </a:br>
            <a:r>
              <a:rPr b="0" lang="es-ES" sz="2000" spc="-1" strike="noStrike">
                <a:solidFill>
                  <a:srgbClr val="000000"/>
                </a:solidFill>
                <a:latin typeface="Arial"/>
              </a:rPr>
              <a:t>las señales EEG, mantenida en el reservorio, en una predicción o clasificación interpreta-</a:t>
            </a:r>
            <a:br>
              <a:rPr sz="2000"/>
            </a:br>
            <a:r>
              <a:rPr b="0" lang="es-ES" sz="2000" spc="-1" strike="noStrike">
                <a:solidFill>
                  <a:srgbClr val="000000"/>
                </a:solidFill>
                <a:latin typeface="Arial"/>
              </a:rPr>
              <a:t>ble. En los siguientes apartados desarrollaremos esta capa de salida más en profundidad.</a:t>
            </a:r>
            <a:br>
              <a:rPr sz="2000"/>
            </a:br>
            <a:r>
              <a:rPr b="0" lang="es-ES" sz="2000" spc="-1" strike="noStrike">
                <a:solidFill>
                  <a:srgbClr val="000000"/>
                </a:solidFill>
                <a:latin typeface="Arial"/>
              </a:rPr>
              <a:t>Justificación de la Arquitectura</a:t>
            </a:r>
            <a:br>
              <a:rPr sz="2000"/>
            </a:br>
            <a:r>
              <a:rPr b="0" lang="es-ES" sz="2000" spc="-1" strike="noStrike">
                <a:solidFill>
                  <a:srgbClr val="000000"/>
                </a:solidFill>
                <a:latin typeface="Arial"/>
              </a:rPr>
              <a:t>La arquitectura del RC ofrece varias ventajas específicas:</a:t>
            </a:r>
            <a:br>
              <a:rPr sz="2000"/>
            </a:br>
            <a:r>
              <a:rPr b="0" lang="es-ES" sz="2000" spc="-1" strike="noStrike">
                <a:solidFill>
                  <a:srgbClr val="000000"/>
                </a:solidFill>
                <a:latin typeface="Arial"/>
              </a:rPr>
              <a:t>Simplicidad y Eficiencia: La capa de entrada y el reservorio no requieren entrenamien-</a:t>
            </a:r>
            <a:br>
              <a:rPr sz="2000"/>
            </a:br>
            <a:r>
              <a:rPr b="0" lang="es-ES" sz="2000" spc="-1" strike="noStrike">
                <a:solidFill>
                  <a:srgbClr val="000000"/>
                </a:solidFill>
                <a:latin typeface="Arial"/>
              </a:rPr>
              <a:t>to, lo que reduce significativamente la complejidad computacional. Solo la capa de salida</a:t>
            </a:r>
            <a:br>
              <a:rPr sz="2000"/>
            </a:br>
            <a:r>
              <a:rPr b="0" lang="es-ES" sz="2000" spc="-1" strike="noStrike">
                <a:solidFill>
                  <a:srgbClr val="000000"/>
                </a:solidFill>
                <a:latin typeface="Arial"/>
              </a:rPr>
              <a:t>es entrenable, lo que simplifica el proceso de ajuste del modelo.</a:t>
            </a:r>
            <a:br>
              <a:rPr sz="2000"/>
            </a:br>
            <a:r>
              <a:rPr b="0" lang="es-ES" sz="2000" spc="-1" strike="noStrike">
                <a:solidFill>
                  <a:srgbClr val="000000"/>
                </a:solidFill>
                <a:latin typeface="Arial"/>
              </a:rPr>
              <a:t>Captura de Dinámica Temporal: Gracias a las conexiones recurrentes y de retro-</a:t>
            </a:r>
            <a:br>
              <a:rPr sz="2000"/>
            </a:br>
            <a:r>
              <a:rPr b="0" lang="es-ES" sz="2000" spc="-1" strike="noStrike">
                <a:solidFill>
                  <a:srgbClr val="000000"/>
                </a:solidFill>
                <a:latin typeface="Arial"/>
              </a:rPr>
              <a:t>alimentación en el reservorio, el RC puede capturar y modelar eficazmente la dinámica</a:t>
            </a:r>
            <a:br>
              <a:rPr sz="2000"/>
            </a:br>
            <a:r>
              <a:rPr b="0" lang="es-ES" sz="2000" spc="-1" strike="noStrike">
                <a:solidFill>
                  <a:srgbClr val="000000"/>
                </a:solidFill>
                <a:latin typeface="Arial"/>
              </a:rPr>
              <a:t>temporal de las señales EEG, que es crucial para comprender los patrones de actividad</a:t>
            </a:r>
            <a:br>
              <a:rPr sz="2000"/>
            </a:br>
            <a:r>
              <a:rPr b="0" lang="es-ES" sz="2000" spc="-1" strike="noStrike">
                <a:solidFill>
                  <a:srgbClr val="000000"/>
                </a:solidFill>
                <a:latin typeface="Arial"/>
              </a:rPr>
              <a:t>cerebral.</a:t>
            </a:r>
            <a:br>
              <a:rPr sz="2000"/>
            </a:br>
            <a:r>
              <a:rPr b="0" lang="es-ES" sz="2000" spc="-1" strike="noStrike">
                <a:solidFill>
                  <a:srgbClr val="000000"/>
                </a:solidFill>
                <a:latin typeface="Arial"/>
              </a:rPr>
              <a:t>Proyección a Espacios de Mayor Dimensión: La proyección de las señales de entrada</a:t>
            </a:r>
            <a:br>
              <a:rPr sz="2000"/>
            </a:br>
            <a:r>
              <a:rPr b="0" lang="es-ES" sz="2000" spc="-1" strike="noStrike">
                <a:solidFill>
                  <a:srgbClr val="000000"/>
                </a:solidFill>
                <a:latin typeface="Arial"/>
              </a:rPr>
              <a:t>a un espacio de mayor dimensión en el reservorio facilita la separación de características</a:t>
            </a:r>
            <a:br>
              <a:rPr sz="2000"/>
            </a:br>
            <a:r>
              <a:rPr b="0" lang="es-ES" sz="2000" spc="-1" strike="noStrike">
                <a:solidFill>
                  <a:srgbClr val="000000"/>
                </a:solidFill>
                <a:latin typeface="Arial"/>
              </a:rPr>
              <a:t>complejas y no lineales, mejorando la capacidad del modelo para distinguir entre diferentes</a:t>
            </a:r>
            <a:br>
              <a:rPr sz="2000"/>
            </a:br>
            <a:r>
              <a:rPr b="0" lang="es-ES" sz="2000" spc="-1" strike="noStrike">
                <a:solidFill>
                  <a:srgbClr val="000000"/>
                </a:solidFill>
                <a:latin typeface="Arial"/>
              </a:rPr>
              <a:t>patrones de señal.</a:t>
            </a:r>
            <a:br>
              <a:rPr sz="2000"/>
            </a:br>
            <a:r>
              <a:rPr b="0" lang="es-ES" sz="2000" spc="-1" strike="noStrike">
                <a:solidFill>
                  <a:srgbClr val="000000"/>
                </a:solidFill>
                <a:latin typeface="Arial"/>
              </a:rPr>
              <a:t>Eficiencia en la Extracción de Características: La capacidad del RC para trabajar</a:t>
            </a:r>
            <a:br>
              <a:rPr sz="2000"/>
            </a:br>
            <a:r>
              <a:rPr b="0" lang="es-ES" sz="2000" spc="-1" strike="noStrike">
                <a:solidFill>
                  <a:srgbClr val="000000"/>
                </a:solidFill>
                <a:latin typeface="Arial"/>
              </a:rPr>
              <a:t>con las señales en bruto, sin necesidad de una extracción de características previa, permite</a:t>
            </a:r>
            <a:br>
              <a:rPr sz="2000"/>
            </a:br>
            <a:r>
              <a:rPr b="0" lang="es-ES" sz="2000" spc="-1" strike="noStrike">
                <a:solidFill>
                  <a:srgbClr val="000000"/>
                </a:solidFill>
                <a:latin typeface="Arial"/>
              </a:rPr>
              <a:t>una modelización más directa y potencialmente más precisa de las señales EEG.</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Página 85 Capítulo 4</a:t>
            </a:r>
            <a:br>
              <a:rPr sz="2000"/>
            </a:br>
            <a:r>
              <a:rPr b="0" lang="es-ES" sz="2000" spc="-1" strike="noStrike">
                <a:solidFill>
                  <a:srgbClr val="000000"/>
                </a:solidFill>
                <a:latin typeface="Arial"/>
              </a:rPr>
              <a:t>4.5.2. Readout</a:t>
            </a:r>
            <a:br>
              <a:rPr sz="2000"/>
            </a:br>
            <a:r>
              <a:rPr b="0" lang="es-ES" sz="2000" spc="-1" strike="noStrike">
                <a:solidFill>
                  <a:srgbClr val="000000"/>
                </a:solidFill>
                <a:latin typeface="Arial"/>
              </a:rPr>
              <a:t>El framework a desarrollar tendrá unos modelos de readout básicos que se podrán parame-</a:t>
            </a:r>
            <a:br>
              <a:rPr sz="2000"/>
            </a:br>
            <a:r>
              <a:rPr b="0" lang="es-ES" sz="2000" spc="-1" strike="noStrike">
                <a:solidFill>
                  <a:srgbClr val="000000"/>
                </a:solidFill>
                <a:latin typeface="Arial"/>
              </a:rPr>
              <a:t>trizar como regresión lineal, regresión ridge y Support Vector Classifier (SVC). A continuación,</a:t>
            </a:r>
            <a:br>
              <a:rPr sz="2000"/>
            </a:br>
            <a:r>
              <a:rPr b="0" lang="es-ES" sz="2000" spc="-1" strike="noStrike">
                <a:solidFill>
                  <a:srgbClr val="000000"/>
                </a:solidFill>
                <a:latin typeface="Arial"/>
              </a:rPr>
              <a:t>se explican cada uno de estos métodos:</a:t>
            </a:r>
            <a:br>
              <a:rPr sz="2000"/>
            </a:br>
            <a:r>
              <a:rPr b="0" lang="es-ES" sz="2000" spc="-1" strike="noStrike">
                <a:solidFill>
                  <a:srgbClr val="000000"/>
                </a:solidFill>
                <a:latin typeface="Arial"/>
              </a:rPr>
              <a:t>Regresión Lineal: Es un método de regresión que asume una relación lineal entre las</a:t>
            </a:r>
            <a:br>
              <a:rPr sz="2000"/>
            </a:br>
            <a:r>
              <a:rPr b="0" lang="es-ES" sz="2000" spc="-1" strike="noStrike">
                <a:solidFill>
                  <a:srgbClr val="000000"/>
                </a:solidFill>
                <a:latin typeface="Arial"/>
              </a:rPr>
              <a:t>variables de entrada y la variable de salida. La ecuación general es:</a:t>
            </a:r>
            <a:br>
              <a:rPr sz="2000"/>
            </a:br>
            <a:r>
              <a:rPr b="0" lang="es-ES" sz="2000" spc="-1" strike="noStrike">
                <a:solidFill>
                  <a:srgbClr val="000000"/>
                </a:solidFill>
                <a:latin typeface="Arial"/>
              </a:rPr>
              <a:t>y = β0 + β1x1 + β2x2 + . . . + βnxn</a:t>
            </a:r>
            <a:br>
              <a:rPr sz="2000"/>
            </a:br>
            <a:r>
              <a:rPr b="0" lang="es-ES" sz="2000" spc="-1" strike="noStrike">
                <a:solidFill>
                  <a:srgbClr val="000000"/>
                </a:solidFill>
                <a:latin typeface="Arial"/>
              </a:rPr>
              <a:t>donde y es la variable dependiente, β0 es el intercepto, βi son los coeficientes de regresión</a:t>
            </a:r>
            <a:br>
              <a:rPr sz="2000"/>
            </a:br>
            <a:r>
              <a:rPr b="0" lang="es-ES" sz="2000" spc="-1" strike="noStrike">
                <a:solidFill>
                  <a:srgbClr val="000000"/>
                </a:solidFill>
                <a:latin typeface="Arial"/>
              </a:rPr>
              <a:t>y xi son las variables independientes.</a:t>
            </a:r>
            <a:br>
              <a:rPr sz="2000"/>
            </a:br>
            <a:r>
              <a:rPr b="0" lang="es-ES" sz="2000" spc="-1" strike="noStrike">
                <a:solidFill>
                  <a:srgbClr val="000000"/>
                </a:solidFill>
                <a:latin typeface="Arial"/>
              </a:rPr>
              <a:t>Regresión Ridge: Es una extensión de la regresión lineal que incluye una penalización</a:t>
            </a:r>
            <a:br>
              <a:rPr sz="2000"/>
            </a:br>
            <a:r>
              <a:rPr b="0" lang="es-ES" sz="2000" spc="-1" strike="noStrike">
                <a:solidFill>
                  <a:srgbClr val="000000"/>
                </a:solidFill>
                <a:latin typeface="Arial"/>
              </a:rPr>
              <a:t>para evitar el sobreajuste. La ecuación de la regresión ridge es similar a la de la regresión</a:t>
            </a:r>
            <a:br>
              <a:rPr sz="2000"/>
            </a:br>
            <a:r>
              <a:rPr b="0" lang="es-ES" sz="2000" spc="-1" strike="noStrike">
                <a:solidFill>
                  <a:srgbClr val="000000"/>
                </a:solidFill>
                <a:latin typeface="Arial"/>
              </a:rPr>
              <a:t>lineal, pero añade un término de regularización:</a:t>
            </a:r>
            <a:br>
              <a:rPr sz="2000"/>
            </a:br>
            <a:r>
              <a:rPr b="0" lang="es-ES" sz="2000" spc="-1" strike="noStrike">
                <a:solidFill>
                  <a:srgbClr val="000000"/>
                </a:solidFill>
                <a:latin typeface="Arial"/>
              </a:rPr>
              <a:t>m ́ın</a:t>
            </a:r>
            <a:br>
              <a:rPr sz="2000"/>
            </a:br>
            <a:r>
              <a:rPr b="0" lang="es-ES" sz="2000" spc="-1" strike="noStrike">
                <a:solidFill>
                  <a:srgbClr val="000000"/>
                </a:solidFill>
                <a:latin typeface="Arial"/>
              </a:rPr>
              <a:t>β</a:t>
            </a:r>
            <a:br>
              <a:rPr sz="2000"/>
            </a:br>
            <a:r>
              <a:rPr b="0" lang="es-ES" sz="2000" spc="-1" strike="noStrike">
                <a:solidFill>
                  <a:srgbClr val="000000"/>
                </a:solidFill>
                <a:latin typeface="Arial"/>
              </a:rPr>
              <a:t>( n∑</a:t>
            </a:r>
            <a:br>
              <a:rPr sz="2000"/>
            </a:br>
            <a:r>
              <a:rPr b="0" lang="es-ES" sz="2000" spc="-1" strike="noStrike">
                <a:solidFill>
                  <a:srgbClr val="000000"/>
                </a:solidFill>
                <a:latin typeface="Arial"/>
              </a:rPr>
              <a:t>i=1</a:t>
            </a:r>
            <a:br>
              <a:rPr sz="2000"/>
            </a:br>
            <a:r>
              <a:rPr b="0" lang="es-ES" sz="2000" spc="-1" strike="noStrike">
                <a:solidFill>
                  <a:srgbClr val="000000"/>
                </a:solidFill>
                <a:latin typeface="Arial"/>
              </a:rPr>
              <a:t>(yi − β0 −</a:t>
            </a:r>
            <a:br>
              <a:rPr sz="2000"/>
            </a:br>
            <a:r>
              <a:rPr b="0" lang="es-ES" sz="2000" spc="-1" strike="noStrike">
                <a:solidFill>
                  <a:srgbClr val="000000"/>
                </a:solidFill>
                <a:latin typeface="Arial"/>
              </a:rPr>
              <a:t>p</a:t>
            </a:r>
            <a:br>
              <a:rPr sz="2000"/>
            </a:br>
            <a:r>
              <a:rPr b="0" lang="es-ES" sz="2000" spc="-1" strike="noStrike">
                <a:solidFill>
                  <a:srgbClr val="000000"/>
                </a:solidFill>
                <a:latin typeface="Arial"/>
              </a:rPr>
              <a:t>∑</a:t>
            </a:r>
            <a:br>
              <a:rPr sz="2000"/>
            </a:br>
            <a:r>
              <a:rPr b="0" lang="es-ES" sz="2000" spc="-1" strike="noStrike">
                <a:solidFill>
                  <a:srgbClr val="000000"/>
                </a:solidFill>
                <a:latin typeface="Arial"/>
              </a:rPr>
              <a:t>j=1</a:t>
            </a:r>
            <a:br>
              <a:rPr sz="2000"/>
            </a:br>
            <a:r>
              <a:rPr b="0" lang="es-ES" sz="2000" spc="-1" strike="noStrike">
                <a:solidFill>
                  <a:srgbClr val="000000"/>
                </a:solidFill>
                <a:latin typeface="Arial"/>
              </a:rPr>
              <a:t>βj xij )2 + λ</a:t>
            </a:r>
            <a:br>
              <a:rPr sz="2000"/>
            </a:br>
            <a:r>
              <a:rPr b="0" lang="es-ES" sz="2000" spc="-1" strike="noStrike">
                <a:solidFill>
                  <a:srgbClr val="000000"/>
                </a:solidFill>
                <a:latin typeface="Arial"/>
              </a:rPr>
              <a:t>p</a:t>
            </a:r>
            <a:br>
              <a:rPr sz="2000"/>
            </a:br>
            <a:r>
              <a:rPr b="0" lang="es-ES" sz="2000" spc="-1" strike="noStrike">
                <a:solidFill>
                  <a:srgbClr val="000000"/>
                </a:solidFill>
                <a:latin typeface="Arial"/>
              </a:rPr>
              <a:t>∑</a:t>
            </a:r>
            <a:br>
              <a:rPr sz="2000"/>
            </a:br>
            <a:r>
              <a:rPr b="0" lang="es-ES" sz="2000" spc="-1" strike="noStrike">
                <a:solidFill>
                  <a:srgbClr val="000000"/>
                </a:solidFill>
                <a:latin typeface="Arial"/>
              </a:rPr>
              <a:t>j=1</a:t>
            </a:r>
            <a:br>
              <a:rPr sz="2000"/>
            </a:br>
            <a:r>
              <a:rPr b="0" lang="es-ES" sz="2000" spc="-1" strike="noStrike">
                <a:solidFill>
                  <a:srgbClr val="000000"/>
                </a:solidFill>
                <a:latin typeface="Arial"/>
              </a:rPr>
              <a:t>β2</a:t>
            </a:r>
            <a:br>
              <a:rPr sz="2000"/>
            </a:br>
            <a:r>
              <a:rPr b="0" lang="es-ES" sz="2000" spc="-1" strike="noStrike">
                <a:solidFill>
                  <a:srgbClr val="000000"/>
                </a:solidFill>
                <a:latin typeface="Arial"/>
              </a:rPr>
              <a:t>j</a:t>
            </a:r>
            <a:br>
              <a:rPr sz="2000"/>
            </a:br>
            <a:r>
              <a:rPr b="0" lang="es-ES" sz="2000" spc="-1" strike="noStrike">
                <a:solidFill>
                  <a:srgbClr val="000000"/>
                </a:solidFill>
                <a:latin typeface="Arial"/>
              </a:rPr>
              <a:t>)</a:t>
            </a:r>
            <a:br>
              <a:rPr sz="2000"/>
            </a:br>
            <a:r>
              <a:rPr b="0" lang="es-ES" sz="2000" spc="-1" strike="noStrike">
                <a:solidFill>
                  <a:srgbClr val="000000"/>
                </a:solidFill>
                <a:latin typeface="Arial"/>
              </a:rPr>
              <a:t>donde λ es el parámetro de regularización que controla el grado de penalización.</a:t>
            </a:r>
            <a:br>
              <a:rPr sz="2000"/>
            </a:br>
            <a:r>
              <a:rPr b="0" lang="es-ES" sz="2000" spc="-1" strike="noStrike">
                <a:solidFill>
                  <a:srgbClr val="000000"/>
                </a:solidFill>
                <a:latin typeface="Arial"/>
              </a:rPr>
              <a:t>Support Vector Classifier (SVC): Es un método de clasificación que encuentra el</a:t>
            </a:r>
            <a:br>
              <a:rPr sz="2000"/>
            </a:br>
            <a:r>
              <a:rPr b="0" lang="es-ES" sz="2000" spc="-1" strike="noStrike">
                <a:solidFill>
                  <a:srgbClr val="000000"/>
                </a:solidFill>
                <a:latin typeface="Arial"/>
              </a:rPr>
              <a:t>hiperplano óptimo que separa las clases en el espacio de características. La ecuación</a:t>
            </a:r>
            <a:br>
              <a:rPr sz="2000"/>
            </a:br>
            <a:r>
              <a:rPr b="0" lang="es-ES" sz="2000" spc="-1" strike="noStrike">
                <a:solidFill>
                  <a:srgbClr val="000000"/>
                </a:solidFill>
                <a:latin typeface="Arial"/>
              </a:rPr>
              <a:t>general del hiperplano es:</a:t>
            </a:r>
            <a:br>
              <a:rPr sz="2000"/>
            </a:br>
            <a:r>
              <a:rPr b="0" lang="es-ES" sz="2000" spc="-1" strike="noStrike">
                <a:solidFill>
                  <a:srgbClr val="000000"/>
                </a:solidFill>
                <a:latin typeface="Arial"/>
              </a:rPr>
              <a:t>f (x) = β0 +</a:t>
            </a:r>
            <a:br>
              <a:rPr sz="2000"/>
            </a:br>
            <a:r>
              <a:rPr b="0" lang="es-ES" sz="2000" spc="-1" strike="noStrike">
                <a:solidFill>
                  <a:srgbClr val="000000"/>
                </a:solidFill>
                <a:latin typeface="Arial"/>
              </a:rPr>
              <a:t>n∑</a:t>
            </a:r>
            <a:br>
              <a:rPr sz="2000"/>
            </a:br>
            <a:r>
              <a:rPr b="0" lang="es-ES" sz="2000" spc="-1" strike="noStrike">
                <a:solidFill>
                  <a:srgbClr val="000000"/>
                </a:solidFill>
                <a:latin typeface="Arial"/>
              </a:rPr>
              <a:t>i=1</a:t>
            </a:r>
            <a:br>
              <a:rPr sz="2000"/>
            </a:br>
            <a:r>
              <a:rPr b="0" lang="es-ES" sz="2000" spc="-1" strike="noStrike">
                <a:solidFill>
                  <a:srgbClr val="000000"/>
                </a:solidFill>
                <a:latin typeface="Arial"/>
              </a:rPr>
              <a:t>βixi</a:t>
            </a:r>
            <a:br>
              <a:rPr sz="2000"/>
            </a:br>
            <a:r>
              <a:rPr b="0" lang="es-ES" sz="2000" spc="-1" strike="noStrike">
                <a:solidFill>
                  <a:srgbClr val="000000"/>
                </a:solidFill>
                <a:latin typeface="Arial"/>
              </a:rPr>
              <a:t>donde los coeficientes β se determinan para maximizar el margen entre las clases.</a:t>
            </a:r>
            <a:br>
              <a:rPr sz="2000"/>
            </a:br>
            <a:r>
              <a:rPr b="0" lang="es-ES" sz="2000" spc="-1" strike="noStrike">
                <a:solidFill>
                  <a:srgbClr val="000000"/>
                </a:solidFill>
                <a:latin typeface="Arial"/>
              </a:rPr>
              <a:t>Con la salida proporcionada por el RC parametrizada según los hiperparámetros que indi-</a:t>
            </a:r>
            <a:br>
              <a:rPr sz="2000"/>
            </a:br>
            <a:r>
              <a:rPr b="0" lang="es-ES" sz="2000" spc="-1" strike="noStrike">
                <a:solidFill>
                  <a:srgbClr val="000000"/>
                </a:solidFill>
                <a:latin typeface="Arial"/>
              </a:rPr>
              <a:t>quemos, se podrán crear readout o modelos tanto de clasificación como de clustering externos</a:t>
            </a:r>
            <a:br>
              <a:rPr sz="2000"/>
            </a:br>
            <a:r>
              <a:rPr b="0" lang="es-ES" sz="2000" spc="-1" strike="noStrike">
                <a:solidFill>
                  <a:srgbClr val="000000"/>
                </a:solidFill>
                <a:latin typeface="Arial"/>
              </a:rPr>
              <a:t>simplemente pasándoles la representación del transitorio interno del RC o todos los transitorios.</a:t>
            </a:r>
            <a:br>
              <a:rPr sz="2000"/>
            </a:br>
            <a:r>
              <a:rPr b="0" lang="es-ES" sz="2000" spc="-1" strike="noStrike">
                <a:solidFill>
                  <a:srgbClr val="000000"/>
                </a:solidFill>
                <a:latin typeface="Arial"/>
              </a:rPr>
              <a:t>Este enfoque se puede aplicar tanto para clasificación, regresión como clustering, permitiendo</a:t>
            </a:r>
            <a:br>
              <a:rPr sz="2000"/>
            </a:br>
            <a:r>
              <a:rPr b="0" lang="es-ES" sz="2000" spc="-1" strike="noStrike">
                <a:solidFill>
                  <a:srgbClr val="000000"/>
                </a:solidFill>
                <a:latin typeface="Arial"/>
              </a:rPr>
              <a:t>una gran flexibilidad en el análisis y procesamiento de las señales EEG.</a:t>
            </a:r>
            <a:br>
              <a:rPr sz="2000"/>
            </a:br>
            <a:r>
              <a:rPr b="0" lang="es-ES" sz="2000" spc="-1" strike="noStrike">
                <a:solidFill>
                  <a:srgbClr val="000000"/>
                </a:solidFill>
                <a:latin typeface="Arial"/>
              </a:rPr>
              <a:t>4.5.3. Entrenamiento del RC</a:t>
            </a:r>
            <a:br>
              <a:rPr sz="2000"/>
            </a:br>
            <a:r>
              <a:rPr b="0" lang="es-ES" sz="2000" spc="-1" strike="noStrike">
                <a:solidFill>
                  <a:srgbClr val="000000"/>
                </a:solidFill>
                <a:latin typeface="Arial"/>
              </a:rPr>
              <a:t>Las ecuaciones diferenciales que rigen el entrenamiento del RC son:</a:t>
            </a:r>
            <a:br>
              <a:rPr sz="2000"/>
            </a:br>
            <a:r>
              <a:rPr b="0" lang="es-ES" sz="2000" spc="-1" strike="noStrike">
                <a:solidFill>
                  <a:srgbClr val="000000"/>
                </a:solidFill>
                <a:latin typeface="Arial"/>
              </a:rPr>
              <a:t>x(t + 1) = f (Winu(t) + Wresx(t) + Wf by(t)) (4.1)</a:t>
            </a:r>
            <a:br>
              <a:rPr sz="2000"/>
            </a:br>
            <a:r>
              <a:rPr b="0" lang="es-ES" sz="2000" spc="-1" strike="noStrike">
                <a:solidFill>
                  <a:srgbClr val="000000"/>
                </a:solidFill>
                <a:latin typeface="Arial"/>
              </a:rPr>
              <a:t>y(t) = g(Woutx(t)) (4.2)</a:t>
            </a:r>
            <a:br>
              <a:rPr sz="2000"/>
            </a:br>
            <a:r>
              <a:rPr b="0" lang="es-ES" sz="2000" spc="-1" strike="noStrike">
                <a:solidFill>
                  <a:srgbClr val="000000"/>
                </a:solidFill>
                <a:latin typeface="Arial"/>
              </a:rPr>
              <a:t>Donde:</a:t>
            </a:r>
            <a:br>
              <a:rPr sz="2000"/>
            </a:br>
            <a:r>
              <a:rPr b="0" lang="es-ES" sz="2000" spc="-1" strike="noStrike">
                <a:solidFill>
                  <a:srgbClr val="000000"/>
                </a:solidFill>
                <a:latin typeface="Arial"/>
              </a:rPr>
              <a:t>x(t) es el estado del reservorio en el tiempo t.</a:t>
            </a:r>
            <a:br>
              <a:rPr sz="2000"/>
            </a:br>
            <a:r>
              <a:rPr b="0" lang="es-ES" sz="2000" spc="-1" strike="noStrike">
                <a:solidFill>
                  <a:srgbClr val="000000"/>
                </a:solidFill>
                <a:latin typeface="Arial"/>
              </a:rPr>
              <a:t>u(t) es la entrada en el tiempo t.</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Capítulo 4 Página 86</a:t>
            </a:r>
            <a:br>
              <a:rPr sz="2000"/>
            </a:br>
            <a:r>
              <a:rPr b="0" lang="es-ES" sz="2000" spc="-1" strike="noStrike">
                <a:solidFill>
                  <a:srgbClr val="000000"/>
                </a:solidFill>
                <a:latin typeface="Arial"/>
              </a:rPr>
              <a:t>y(t) es la salida en el tiempo t.</a:t>
            </a:r>
            <a:br>
              <a:rPr sz="2000"/>
            </a:br>
            <a:r>
              <a:rPr b="0" lang="es-ES" sz="2000" spc="-1" strike="noStrike">
                <a:solidFill>
                  <a:srgbClr val="000000"/>
                </a:solidFill>
                <a:latin typeface="Arial"/>
              </a:rPr>
              <a:t>Win, Wres y Wf b son las matrices de pesos de las conexiones de entrada, reservorio y</a:t>
            </a:r>
            <a:br>
              <a:rPr sz="2000"/>
            </a:br>
            <a:r>
              <a:rPr b="0" lang="es-ES" sz="2000" spc="-1" strike="noStrike">
                <a:solidFill>
                  <a:srgbClr val="000000"/>
                </a:solidFill>
                <a:latin typeface="Arial"/>
              </a:rPr>
              <a:t>retroalimentación, respectivamente.</a:t>
            </a:r>
            <a:br>
              <a:rPr sz="2000"/>
            </a:br>
            <a:r>
              <a:rPr b="0" lang="es-ES" sz="2000" spc="-1" strike="noStrike">
                <a:solidFill>
                  <a:srgbClr val="000000"/>
                </a:solidFill>
                <a:latin typeface="Arial"/>
              </a:rPr>
              <a:t>Wout es la matriz de pesos de la capa de salida.</a:t>
            </a:r>
            <a:br>
              <a:rPr sz="2000"/>
            </a:br>
            <a:r>
              <a:rPr b="0" lang="es-ES" sz="2000" spc="-1" strike="noStrike">
                <a:solidFill>
                  <a:srgbClr val="000000"/>
                </a:solidFill>
                <a:latin typeface="Arial"/>
              </a:rPr>
              <a:t>f (·) y g(·) son funciones de activación.</a:t>
            </a:r>
            <a:br>
              <a:rPr sz="2000"/>
            </a:br>
            <a:r>
              <a:rPr b="0" lang="es-ES" sz="2000" spc="-1" strike="noStrike">
                <a:solidFill>
                  <a:srgbClr val="000000"/>
                </a:solidFill>
                <a:latin typeface="Arial"/>
              </a:rPr>
              <a:t>La representación interna del RC se refiere al estado dinámico del reservorio en respuesta</a:t>
            </a:r>
            <a:br>
              <a:rPr sz="2000"/>
            </a:br>
            <a:r>
              <a:rPr b="0" lang="es-ES" sz="2000" spc="-1" strike="noStrike">
                <a:solidFill>
                  <a:srgbClr val="000000"/>
                </a:solidFill>
                <a:latin typeface="Arial"/>
              </a:rPr>
              <a:t>a las entradas. Esta representación encapsula la información temporal y espacial de las señales</a:t>
            </a:r>
            <a:br>
              <a:rPr sz="2000"/>
            </a:br>
            <a:r>
              <a:rPr b="0" lang="es-ES" sz="2000" spc="-1" strike="noStrike">
                <a:solidFill>
                  <a:srgbClr val="000000"/>
                </a:solidFill>
                <a:latin typeface="Arial"/>
              </a:rPr>
              <a:t>de entrada y es crucial para la generación de predicciones precisas por parte del modelo.</a:t>
            </a:r>
            <a:br>
              <a:rPr sz="2000"/>
            </a:br>
            <a:r>
              <a:rPr b="0" lang="es-ES" sz="2000" spc="-1" strike="noStrike">
                <a:solidFill>
                  <a:srgbClr val="000000"/>
                </a:solidFill>
                <a:latin typeface="Arial"/>
              </a:rPr>
              <a:t>4.5.4. Hiperparámetros del RC</a:t>
            </a:r>
            <a:br>
              <a:rPr sz="2000"/>
            </a:br>
            <a:r>
              <a:rPr b="0" lang="es-ES" sz="2000" spc="-1" strike="noStrike">
                <a:solidFill>
                  <a:srgbClr val="000000"/>
                </a:solidFill>
                <a:latin typeface="Arial"/>
              </a:rPr>
              <a:t>Los hiperparámetros comunes en la arquitectura del RC incluyen la cantidad de neuronas</a:t>
            </a:r>
            <a:br>
              <a:rPr sz="2000"/>
            </a:br>
            <a:r>
              <a:rPr b="0" lang="es-ES" sz="2000" spc="-1" strike="noStrike">
                <a:solidFill>
                  <a:srgbClr val="000000"/>
                </a:solidFill>
                <a:latin typeface="Arial"/>
              </a:rPr>
              <a:t>en el reservorio, la conectividad del reservorio, la función de activación, y los parámetros de</a:t>
            </a:r>
            <a:br>
              <a:rPr sz="2000"/>
            </a:br>
            <a:r>
              <a:rPr b="0" lang="es-ES" sz="2000" spc="-1" strike="noStrike">
                <a:solidFill>
                  <a:srgbClr val="000000"/>
                </a:solidFill>
                <a:latin typeface="Arial"/>
              </a:rPr>
              <a:t>regularización. Estos hiperparámetros afectan la capacidad y el rendimiento del modelo, y su</a:t>
            </a:r>
            <a:br>
              <a:rPr sz="2000"/>
            </a:br>
            <a:r>
              <a:rPr b="0" lang="es-ES" sz="2000" spc="-1" strike="noStrike">
                <a:solidFill>
                  <a:srgbClr val="000000"/>
                </a:solidFill>
                <a:latin typeface="Arial"/>
              </a:rPr>
              <a:t>selección óptima es crucial para obtener resultados satisfactorios.</a:t>
            </a:r>
            <a:br>
              <a:rPr sz="2000"/>
            </a:br>
            <a:r>
              <a:rPr b="0" lang="es-ES" sz="2000" spc="-1" strike="noStrike">
                <a:solidFill>
                  <a:srgbClr val="000000"/>
                </a:solidFill>
                <a:latin typeface="Arial"/>
              </a:rPr>
              <a:t>Ecuaciones de Estado de las Neuronas</a:t>
            </a:r>
            <a:br>
              <a:rPr sz="2000"/>
            </a:br>
            <a:r>
              <a:rPr b="0" lang="es-ES" sz="2000" spc="-1" strike="noStrike">
                <a:solidFill>
                  <a:srgbClr val="000000"/>
                </a:solidFill>
                <a:latin typeface="Arial"/>
              </a:rPr>
              <a:t>Las ecuaciones de estado de las neuronas describen cómo cambian las actividades de las</a:t>
            </a:r>
            <a:br>
              <a:rPr sz="2000"/>
            </a:br>
            <a:r>
              <a:rPr b="0" lang="es-ES" sz="2000" spc="-1" strike="noStrike">
                <a:solidFill>
                  <a:srgbClr val="000000"/>
                </a:solidFill>
                <a:latin typeface="Arial"/>
              </a:rPr>
              <a:t>neuronas en respuesta a las entradas y las conexiones sinápticas entre ellas. Por lo general,</a:t>
            </a:r>
            <a:br>
              <a:rPr sz="2000"/>
            </a:br>
            <a:r>
              <a:rPr b="0" lang="es-ES" sz="2000" spc="-1" strike="noStrike">
                <a:solidFill>
                  <a:srgbClr val="000000"/>
                </a:solidFill>
                <a:latin typeface="Arial"/>
              </a:rPr>
              <a:t>estas ecuaciones toman la forma de ecuaciones diferenciales ordinarias (ODE) o ecuaciones</a:t>
            </a:r>
            <a:br>
              <a:rPr sz="2000"/>
            </a:br>
            <a:r>
              <a:rPr b="0" lang="es-ES" sz="2000" spc="-1" strike="noStrike">
                <a:solidFill>
                  <a:srgbClr val="000000"/>
                </a:solidFill>
                <a:latin typeface="Arial"/>
              </a:rPr>
              <a:t>diferenciales estocásticas (SDE), dependiendo del modelo específico del reservorio.</a:t>
            </a:r>
            <a:br>
              <a:rPr sz="2000"/>
            </a:br>
            <a:r>
              <a:rPr b="0" lang="es-ES" sz="2000" spc="-1" strike="noStrike">
                <a:solidFill>
                  <a:srgbClr val="000000"/>
                </a:solidFill>
                <a:latin typeface="Arial"/>
              </a:rPr>
              <a:t>La forma general de una ecuación de estado de una neurona podría ser:</a:t>
            </a:r>
            <a:br>
              <a:rPr sz="2000"/>
            </a:br>
            <a:r>
              <a:rPr b="0" lang="es-ES" sz="2000" spc="-1" strike="noStrike">
                <a:solidFill>
                  <a:srgbClr val="000000"/>
                </a:solidFill>
                <a:latin typeface="Arial"/>
              </a:rPr>
              <a:t>dxi(t)</a:t>
            </a:r>
            <a:br>
              <a:rPr sz="2000"/>
            </a:br>
            <a:r>
              <a:rPr b="0" lang="es-ES" sz="2000" spc="-1" strike="noStrike">
                <a:solidFill>
                  <a:srgbClr val="000000"/>
                </a:solidFill>
                <a:latin typeface="Arial"/>
              </a:rPr>
              <a:t>dt = −xi(t) + ∑</a:t>
            </a:r>
            <a:br>
              <a:rPr sz="2000"/>
            </a:br>
            <a:r>
              <a:rPr b="0" lang="es-ES" sz="2000" spc="-1" strike="noStrike">
                <a:solidFill>
                  <a:srgbClr val="000000"/>
                </a:solidFill>
                <a:latin typeface="Arial"/>
              </a:rPr>
              <a:t>j</a:t>
            </a:r>
            <a:br>
              <a:rPr sz="2000"/>
            </a:br>
            <a:r>
              <a:rPr b="0" lang="es-ES" sz="2000" spc="-1" strike="noStrike">
                <a:solidFill>
                  <a:srgbClr val="000000"/>
                </a:solidFill>
                <a:latin typeface="Arial"/>
              </a:rPr>
              <a:t>Wij f (xj (t)) + Ii(t) (4.3)</a:t>
            </a:r>
            <a:br>
              <a:rPr sz="2000"/>
            </a:br>
            <a:r>
              <a:rPr b="0" lang="es-ES" sz="2000" spc="-1" strike="noStrike">
                <a:solidFill>
                  <a:srgbClr val="000000"/>
                </a:solidFill>
                <a:latin typeface="Arial"/>
              </a:rPr>
              <a:t>Donde:</a:t>
            </a:r>
            <a:br>
              <a:rPr sz="2000"/>
            </a:br>
            <a:r>
              <a:rPr b="0" lang="es-ES" sz="2000" spc="-1" strike="noStrike">
                <a:solidFill>
                  <a:srgbClr val="000000"/>
                </a:solidFill>
                <a:latin typeface="Arial"/>
              </a:rPr>
              <a:t>xi(t) es la actividad de la neurona i en el tiempo t.</a:t>
            </a:r>
            <a:br>
              <a:rPr sz="2000"/>
            </a:br>
            <a:r>
              <a:rPr b="0" lang="es-ES" sz="2000" spc="-1" strike="noStrike">
                <a:solidFill>
                  <a:srgbClr val="000000"/>
                </a:solidFill>
                <a:latin typeface="Arial"/>
              </a:rPr>
              <a:t>Wij es el peso sináptico entre la neurona i y la neurona j.</a:t>
            </a:r>
            <a:br>
              <a:rPr sz="2000"/>
            </a:br>
            <a:r>
              <a:rPr b="0" lang="es-ES" sz="2000" spc="-1" strike="noStrike">
                <a:solidFill>
                  <a:srgbClr val="000000"/>
                </a:solidFill>
                <a:latin typeface="Arial"/>
              </a:rPr>
              <a:t>f es una función de activación que describe cómo se transforma la actividad de entrada</a:t>
            </a:r>
            <a:br>
              <a:rPr sz="2000"/>
            </a:br>
            <a:r>
              <a:rPr b="0" lang="es-ES" sz="2000" spc="-1" strike="noStrike">
                <a:solidFill>
                  <a:srgbClr val="000000"/>
                </a:solidFill>
                <a:latin typeface="Arial"/>
              </a:rPr>
              <a:t>en la actividad de salida de la neurona.</a:t>
            </a:r>
            <a:br>
              <a:rPr sz="2000"/>
            </a:br>
            <a:r>
              <a:rPr b="0" lang="es-ES" sz="2000" spc="-1" strike="noStrike">
                <a:solidFill>
                  <a:srgbClr val="000000"/>
                </a:solidFill>
                <a:latin typeface="Arial"/>
              </a:rPr>
              <a:t>Ii(t) es una corriente de entrada externa a la neurona i.</a:t>
            </a:r>
            <a:br>
              <a:rPr sz="2000"/>
            </a:br>
            <a:r>
              <a:rPr b="0" lang="es-ES" sz="2000" spc="-1" strike="noStrike">
                <a:solidFill>
                  <a:srgbClr val="000000"/>
                </a:solidFill>
                <a:latin typeface="Arial"/>
              </a:rPr>
              <a:t>Los parámetros como Wij y la función de activación tienen un impacto significativo en la</a:t>
            </a:r>
            <a:br>
              <a:rPr sz="2000"/>
            </a:br>
            <a:r>
              <a:rPr b="0" lang="es-ES" sz="2000" spc="-1" strike="noStrike">
                <a:solidFill>
                  <a:srgbClr val="000000"/>
                </a:solidFill>
                <a:latin typeface="Arial"/>
              </a:rPr>
              <a:t>dinámica del reservorio.</a:t>
            </a:r>
            <a:br>
              <a:rPr sz="2000"/>
            </a:br>
            <a:r>
              <a:rPr b="0" lang="es-ES" sz="2000" spc="-1" strike="noStrike">
                <a:solidFill>
                  <a:srgbClr val="000000"/>
                </a:solidFill>
                <a:latin typeface="Arial"/>
              </a:rPr>
              <a:t>Ecuaciones de Conectividad del Reservorio</a:t>
            </a:r>
            <a:br>
              <a:rPr sz="2000"/>
            </a:br>
            <a:r>
              <a:rPr b="0" lang="es-ES" sz="2000" spc="-1" strike="noStrike">
                <a:solidFill>
                  <a:srgbClr val="000000"/>
                </a:solidFill>
                <a:latin typeface="Arial"/>
              </a:rPr>
              <a:t>Las ecuaciones de conectividad del reservorio describen cómo se conectan las neuronas den-</a:t>
            </a:r>
            <a:br>
              <a:rPr sz="2000"/>
            </a:br>
            <a:r>
              <a:rPr b="0" lang="es-ES" sz="2000" spc="-1" strike="noStrike">
                <a:solidFill>
                  <a:srgbClr val="000000"/>
                </a:solidFill>
                <a:latin typeface="Arial"/>
              </a:rPr>
              <a:t>tro del reservorio, es decir, la estructura de la red neuronal recurrente. Por lo general, estas</a:t>
            </a:r>
            <a:br>
              <a:rPr sz="2000"/>
            </a:br>
            <a:r>
              <a:rPr b="0" lang="es-ES" sz="2000" spc="-1" strike="noStrike">
                <a:solidFill>
                  <a:srgbClr val="000000"/>
                </a:solidFill>
                <a:latin typeface="Arial"/>
              </a:rPr>
              <a:t>ecuaciones definen las conexiones sinápticas ponderadas entre las neuronas.</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Necesidad de PCA o Tensor PCA</a:t>
            </a:r>
            <a:br>
              <a:rPr sz="2000"/>
            </a:br>
            <a:r>
              <a:rPr b="0" lang="es-ES" sz="2000" spc="-1" strike="noStrike">
                <a:solidFill>
                  <a:srgbClr val="000000"/>
                </a:solidFill>
                <a:latin typeface="Arial"/>
              </a:rPr>
              <a:t>En algunos casos, la representación interna del RC puede ser de alta dimensionalidad, lo</a:t>
            </a:r>
            <a:br>
              <a:rPr sz="2000"/>
            </a:br>
            <a:r>
              <a:rPr b="0" lang="es-ES" sz="2000" spc="-1" strike="noStrike">
                <a:solidFill>
                  <a:srgbClr val="000000"/>
                </a:solidFill>
                <a:latin typeface="Arial"/>
              </a:rPr>
              <a:t>que puede dificultar el proceso de readout y hacer que los modelos resulten en sobreajuste. Para</a:t>
            </a:r>
            <a:br>
              <a:rPr sz="2000"/>
            </a:br>
            <a:r>
              <a:rPr b="0" lang="es-ES" sz="2000" spc="-1" strike="noStrike">
                <a:solidFill>
                  <a:srgbClr val="000000"/>
                </a:solidFill>
                <a:latin typeface="Arial"/>
              </a:rPr>
              <a:t>abordar este problema, es posible emplear técnicas de reducción de dimensionalidad como PCA</a:t>
            </a:r>
            <a:br>
              <a:rPr sz="2000"/>
            </a:br>
            <a:r>
              <a:rPr b="0" lang="es-ES" sz="2000" spc="-1" strike="noStrike">
                <a:solidFill>
                  <a:srgbClr val="000000"/>
                </a:solidFill>
                <a:latin typeface="Arial"/>
              </a:rPr>
              <a:t>(Análisis de Componentes Principales) o Tensor PCA. Es fundamental crear hiperparámetros</a:t>
            </a:r>
            <a:br>
              <a:rPr sz="2000"/>
            </a:br>
            <a:r>
              <a:rPr b="0" lang="es-ES" sz="2000" spc="-1" strike="noStrike">
                <a:solidFill>
                  <a:srgbClr val="000000"/>
                </a:solidFill>
                <a:latin typeface="Arial"/>
              </a:rPr>
              <a:t>que controlen este proceso para asegurar una representación más manejable y eficaz de los</a:t>
            </a:r>
            <a:br>
              <a:rPr sz="2000"/>
            </a:br>
            <a:r>
              <a:rPr b="0" lang="es-ES" sz="2000" spc="-1" strike="noStrike">
                <a:solidFill>
                  <a:srgbClr val="000000"/>
                </a:solidFill>
                <a:latin typeface="Arial"/>
              </a:rPr>
              <a:t>datos.</a:t>
            </a:r>
            <a:br>
              <a:rPr sz="2000"/>
            </a:br>
            <a:r>
              <a:rPr b="0" lang="es-ES" sz="2000" spc="-1" strike="noStrike">
                <a:solidFill>
                  <a:srgbClr val="000000"/>
                </a:solidFill>
                <a:latin typeface="Arial"/>
              </a:rPr>
              <a:t>PCA (Análisis de Componentes Principales)</a:t>
            </a:r>
            <a:br>
              <a:rPr sz="2000"/>
            </a:br>
            <a:r>
              <a:rPr b="0" lang="es-ES" sz="2000" spc="-1" strike="noStrike">
                <a:solidFill>
                  <a:srgbClr val="000000"/>
                </a:solidFill>
                <a:latin typeface="Arial"/>
              </a:rPr>
              <a:t>PCA es una técnica estadística que transforma los datos originales en un conjunto de com-</a:t>
            </a:r>
            <a:br>
              <a:rPr sz="2000"/>
            </a:br>
            <a:r>
              <a:rPr b="0" lang="es-ES" sz="2000" spc="-1" strike="noStrike">
                <a:solidFill>
                  <a:srgbClr val="000000"/>
                </a:solidFill>
                <a:latin typeface="Arial"/>
              </a:rPr>
              <a:t>ponentes principales ortogonales que explican la mayor variabilidad posible. Matemáticamente,</a:t>
            </a:r>
            <a:br>
              <a:rPr sz="2000"/>
            </a:br>
            <a:r>
              <a:rPr b="0" lang="es-ES" sz="2000" spc="-1" strike="noStrike">
                <a:solidFill>
                  <a:srgbClr val="000000"/>
                </a:solidFill>
                <a:latin typeface="Arial"/>
              </a:rPr>
              <a:t>PCA se define como:</a:t>
            </a:r>
            <a:br>
              <a:rPr sz="2000"/>
            </a:br>
            <a:r>
              <a:rPr b="0" lang="es-ES" sz="2000" spc="-1" strike="noStrike">
                <a:solidFill>
                  <a:srgbClr val="000000"/>
                </a:solidFill>
                <a:latin typeface="Arial"/>
              </a:rPr>
              <a:t>X = UΣVT</a:t>
            </a:r>
            <a:br>
              <a:rPr sz="2000"/>
            </a:br>
            <a:r>
              <a:rPr b="0" lang="es-ES" sz="2000" spc="-1" strike="noStrike">
                <a:solidFill>
                  <a:srgbClr val="000000"/>
                </a:solidFill>
                <a:latin typeface="Arial"/>
              </a:rPr>
              <a:t>donde X es la matriz de datos original, U y V son matrices ortogonales y Σ es una matriz</a:t>
            </a:r>
            <a:br>
              <a:rPr sz="2000"/>
            </a:br>
            <a:r>
              <a:rPr b="0" lang="es-ES" sz="2000" spc="-1" strike="noStrike">
                <a:solidFill>
                  <a:srgbClr val="000000"/>
                </a:solidFill>
                <a:latin typeface="Arial"/>
              </a:rPr>
              <a:t>diagonal con los valores singulares. La transformación de PCA se realiza seleccionando los</a:t>
            </a:r>
            <a:br>
              <a:rPr sz="2000"/>
            </a:br>
            <a:r>
              <a:rPr b="0" lang="es-ES" sz="2000" spc="-1" strike="noStrike">
                <a:solidFill>
                  <a:srgbClr val="000000"/>
                </a:solidFill>
                <a:latin typeface="Arial"/>
              </a:rPr>
              <a:t>primeros k componentes principales que explican la mayor parte de la varianza en los datos.</a:t>
            </a:r>
            <a:br>
              <a:rPr sz="2000"/>
            </a:br>
            <a:r>
              <a:rPr b="0" lang="es-ES" sz="2000" spc="-1" strike="noStrike">
                <a:solidFill>
                  <a:srgbClr val="000000"/>
                </a:solidFill>
                <a:latin typeface="Arial"/>
              </a:rPr>
              <a:t>Tensor PCA</a:t>
            </a:r>
            <a:br>
              <a:rPr sz="2000"/>
            </a:br>
            <a:r>
              <a:rPr b="0" lang="es-ES" sz="2000" spc="-1" strike="noStrike">
                <a:solidFill>
                  <a:srgbClr val="000000"/>
                </a:solidFill>
                <a:latin typeface="Arial"/>
              </a:rPr>
              <a:t>Tensor PCA es una extensión de PCA que se aplica a datos multidimensionales (tensores)</a:t>
            </a:r>
            <a:br>
              <a:rPr sz="2000"/>
            </a:br>
            <a:r>
              <a:rPr b="0" lang="es-ES" sz="2000" spc="-1" strike="noStrike">
                <a:solidFill>
                  <a:srgbClr val="000000"/>
                </a:solidFill>
                <a:latin typeface="Arial"/>
              </a:rPr>
              <a:t>en lugar de matrices. Esta técnica es útil para manejar la estructura inherente de los datos en</a:t>
            </a:r>
            <a:br>
              <a:rPr sz="2000"/>
            </a:br>
            <a:r>
              <a:rPr b="0" lang="es-ES" sz="2000" spc="-1" strike="noStrike">
                <a:solidFill>
                  <a:srgbClr val="000000"/>
                </a:solidFill>
                <a:latin typeface="Arial"/>
              </a:rPr>
              <a:t>múltiples dimensiones. La descomposición en componentes principales de un tensor X se puede</a:t>
            </a:r>
            <a:br>
              <a:rPr sz="2000"/>
            </a:br>
            <a:r>
              <a:rPr b="0" lang="es-ES" sz="2000" spc="-1" strike="noStrike">
                <a:solidFill>
                  <a:srgbClr val="000000"/>
                </a:solidFill>
                <a:latin typeface="Arial"/>
              </a:rPr>
              <a:t>definir como:</a:t>
            </a:r>
            <a:br>
              <a:rPr sz="2000"/>
            </a:br>
            <a:r>
              <a:rPr b="0" lang="es-ES" sz="2000" spc="-1" strike="noStrike">
                <a:solidFill>
                  <a:srgbClr val="000000"/>
                </a:solidFill>
                <a:latin typeface="Arial"/>
              </a:rPr>
              <a:t>X = G ×1 U(1) ×2 U(2) ×3 · · · ×n U(n)</a:t>
            </a:r>
            <a:br>
              <a:rPr sz="2000"/>
            </a:br>
            <a:r>
              <a:rPr b="0" lang="es-ES" sz="2000" spc="-1" strike="noStrike">
                <a:solidFill>
                  <a:srgbClr val="000000"/>
                </a:solidFill>
                <a:latin typeface="Arial"/>
              </a:rPr>
              <a:t>donde G es el núcleo del tensor y U(i) son matrices ortogonales correspondientes a cada</a:t>
            </a:r>
            <a:br>
              <a:rPr sz="2000"/>
            </a:br>
            <a:r>
              <a:rPr b="0" lang="es-ES" sz="2000" spc="-1" strike="noStrike">
                <a:solidFill>
                  <a:srgbClr val="000000"/>
                </a:solidFill>
                <a:latin typeface="Arial"/>
              </a:rPr>
              <a:t>modo del tensor.</a:t>
            </a:r>
            <a:br>
              <a:rPr sz="2000"/>
            </a:br>
            <a:r>
              <a:rPr b="0" lang="es-ES" sz="2000" spc="-1" strike="noStrike">
                <a:solidFill>
                  <a:srgbClr val="000000"/>
                </a:solidFill>
                <a:latin typeface="Arial"/>
              </a:rPr>
              <a:t>El uso de PCA o Tensor PCA permite reducir la dimensionalidad de la representación</a:t>
            </a:r>
            <a:br>
              <a:rPr sz="2000"/>
            </a:br>
            <a:r>
              <a:rPr b="0" lang="es-ES" sz="2000" spc="-1" strike="noStrike">
                <a:solidFill>
                  <a:srgbClr val="000000"/>
                </a:solidFill>
                <a:latin typeface="Arial"/>
              </a:rPr>
              <a:t>interna del RC, facilitando el proceso de readout y mejorando la eficiencia del modelo. La</a:t>
            </a:r>
            <a:br>
              <a:rPr sz="2000"/>
            </a:br>
            <a:r>
              <a:rPr b="0" lang="es-ES" sz="2000" spc="-1" strike="noStrike">
                <a:solidFill>
                  <a:srgbClr val="000000"/>
                </a:solidFill>
                <a:latin typeface="Arial"/>
              </a:rPr>
              <a:t>elección entre PCA y Tensor PCA depende de la naturaleza y dimensionalidad de los datos, así</a:t>
            </a:r>
            <a:br>
              <a:rPr sz="2000"/>
            </a:br>
            <a:r>
              <a:rPr b="0" lang="es-ES" sz="2000" spc="-1" strike="noStrike">
                <a:solidFill>
                  <a:srgbClr val="000000"/>
                </a:solidFill>
                <a:latin typeface="Arial"/>
              </a:rPr>
              <a:t>como de los requisitos específicos del análisis.</a:t>
            </a:r>
            <a:br>
              <a:rPr sz="2000"/>
            </a:br>
            <a:r>
              <a:rPr b="0" lang="es-ES" sz="2000" spc="-1" strike="noStrike">
                <a:solidFill>
                  <a:srgbClr val="000000"/>
                </a:solidFill>
                <a:latin typeface="Arial"/>
              </a:rPr>
              <a:t>En esta sección, proporcionamos una descripción detallada de los datos utilizados en nuestro</a:t>
            </a:r>
            <a:br>
              <a:rPr sz="2000"/>
            </a:br>
            <a:r>
              <a:rPr b="0" lang="es-ES" sz="2000" spc="-1" strike="noStrike">
                <a:solidFill>
                  <a:srgbClr val="000000"/>
                </a:solidFill>
                <a:latin typeface="Arial"/>
              </a:rPr>
              <a:t>estudio, incluyendo su origen, método de recolección y procesamiento previo. Además, discuti-</a:t>
            </a:r>
            <a:br>
              <a:rPr sz="2000"/>
            </a:br>
            <a:r>
              <a:rPr b="0" lang="es-ES" sz="2000" spc="-1" strike="noStrike">
                <a:solidFill>
                  <a:srgbClr val="000000"/>
                </a:solidFill>
                <a:latin typeface="Arial"/>
              </a:rPr>
              <a:t>mos la importancia y relevancia de estos datos para nuestra investigación.</a:t>
            </a:r>
            <a:endParaRPr b="0" lang="es-ES" sz="2000" spc="-1" strike="noStrike">
              <a:solidFill>
                <a:srgbClr val="000000"/>
              </a:solidFill>
              <a:latin typeface="Arial"/>
            </a:endParaRPr>
          </a:p>
          <a:p>
            <a:pPr marL="216000" indent="0">
              <a:lnSpc>
                <a:spcPct val="100000"/>
              </a:lnSpc>
              <a:buNone/>
            </a:pPr>
            <a:br>
              <a:rPr sz="2000"/>
            </a:b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p:txBody>
      </p:sp>
      <p:sp>
        <p:nvSpPr>
          <p:cNvPr id="472" name="PlaceHolder 3"/>
          <p:cNvSpPr>
            <a:spLocks noGrp="1"/>
          </p:cNvSpPr>
          <p:nvPr>
            <p:ph type="sldNum" idx="4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1BAE4CAC-C6F5-4139-800F-93AAE1A71A80}"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1143000" y="685800"/>
            <a:ext cx="4571640" cy="3428640"/>
          </a:xfrm>
          <a:prstGeom prst="rect">
            <a:avLst/>
          </a:prstGeom>
          <a:ln w="0">
            <a:noFill/>
          </a:ln>
        </p:spPr>
      </p:sp>
      <p:sp>
        <p:nvSpPr>
          <p:cNvPr id="4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0">
              <a:lnSpc>
                <a:spcPct val="100000"/>
              </a:lnSpc>
              <a:buNone/>
            </a:pPr>
            <a:r>
              <a:rPr b="0" lang="es-ES" sz="2000" spc="-1" strike="noStrike">
                <a:solidFill>
                  <a:srgbClr val="000000"/>
                </a:solidFill>
                <a:latin typeface="Arial"/>
              </a:rPr>
              <a:t>1. Cantidad de Neuronas en el Reservorio (N ): La cantidad de neuronas en el reservo-</a:t>
            </a:r>
            <a:br>
              <a:rPr sz="2000"/>
            </a:br>
            <a:r>
              <a:rPr b="0" lang="es-ES" sz="2000" spc="-1" strike="noStrike">
                <a:solidFill>
                  <a:srgbClr val="000000"/>
                </a:solidFill>
                <a:latin typeface="Arial"/>
              </a:rPr>
              <a:t>rio afecta la dimensionalidad del estado del reservorio x(t) en las ecuaciones diferenciales</a:t>
            </a:r>
            <a:br>
              <a:rPr sz="2000"/>
            </a:br>
            <a:r>
              <a:rPr b="0" lang="es-ES" sz="2000" spc="-1" strike="noStrike">
                <a:solidFill>
                  <a:srgbClr val="000000"/>
                </a:solidFill>
                <a:latin typeface="Arial"/>
              </a:rPr>
              <a:t>del RC. Matemáticamente, podemos representarlo como:</a:t>
            </a:r>
            <a:br>
              <a:rPr sz="2000"/>
            </a:br>
            <a:r>
              <a:rPr b="0" lang="es-ES" sz="2000" spc="-1" strike="noStrike">
                <a:solidFill>
                  <a:srgbClr val="000000"/>
                </a:solidFill>
                <a:latin typeface="Arial"/>
              </a:rPr>
              <a:t>x(t) ∈ RN</a:t>
            </a:r>
            <a:br>
              <a:rPr sz="2000"/>
            </a:br>
            <a:r>
              <a:rPr b="0" lang="es-ES" sz="2000" spc="-1" strike="noStrike">
                <a:solidFill>
                  <a:srgbClr val="000000"/>
                </a:solidFill>
                <a:latin typeface="Arial"/>
              </a:rPr>
              <a:t>Donde N es el número de neuronas en el reservorio.</a:t>
            </a:r>
            <a:br>
              <a:rPr sz="2000"/>
            </a:br>
            <a:r>
              <a:rPr b="0" lang="es-ES" sz="2000" spc="-1" strike="noStrike">
                <a:solidFill>
                  <a:srgbClr val="000000"/>
                </a:solidFill>
                <a:latin typeface="Arial"/>
              </a:rPr>
              <a:t>2. Conectividad del Reservorio (Wres y Wf b): La conectividad del reservorio influye en</a:t>
            </a:r>
            <a:br>
              <a:rPr sz="2000"/>
            </a:br>
            <a:r>
              <a:rPr b="0" lang="es-ES" sz="2000" spc="-1" strike="noStrike">
                <a:solidFill>
                  <a:srgbClr val="000000"/>
                </a:solidFill>
                <a:latin typeface="Arial"/>
              </a:rPr>
              <a:t>las matrices de peso Wres y Wf b en las ecuaciones diferenciales del RC. Estas matrices</a:t>
            </a:r>
            <a:br>
              <a:rPr sz="2000"/>
            </a:br>
            <a:r>
              <a:rPr b="0" lang="es-ES" sz="2000" spc="-1" strike="noStrike">
                <a:solidFill>
                  <a:srgbClr val="000000"/>
                </a:solidFill>
                <a:latin typeface="Arial"/>
              </a:rPr>
              <a:t>definen cómo las neuronas están conectadas entre sí. Podemos expresarlo como:</a:t>
            </a:r>
            <a:br>
              <a:rPr sz="2000"/>
            </a:br>
            <a:r>
              <a:rPr b="0" lang="es-ES" sz="2000" spc="-1" strike="noStrike">
                <a:solidFill>
                  <a:srgbClr val="000000"/>
                </a:solidFill>
                <a:latin typeface="Arial"/>
              </a:rPr>
              <a:t>Wres y Wf b dependen de la conectividad del reservorio</a:t>
            </a:r>
            <a:endParaRPr b="0" lang="es-ES" sz="2000" spc="-1" strike="noStrike">
              <a:solidFill>
                <a:srgbClr val="000000"/>
              </a:solidFill>
              <a:latin typeface="Arial"/>
            </a:endParaRPr>
          </a:p>
          <a:p>
            <a:pPr marL="216000" indent="0">
              <a:lnSpc>
                <a:spcPct val="100000"/>
              </a:lnSpc>
              <a:buNone/>
            </a:pPr>
            <a:r>
              <a:rPr b="0" lang="es-ES" sz="2000" spc="-1" strike="noStrike">
                <a:solidFill>
                  <a:srgbClr val="000000"/>
                </a:solidFill>
                <a:latin typeface="Arial"/>
              </a:rPr>
              <a:t>Capítulo 4 Página 90</a:t>
            </a:r>
            <a:br>
              <a:rPr sz="2000"/>
            </a:br>
            <a:r>
              <a:rPr b="0" lang="es-ES" sz="2000" spc="-1" strike="noStrike">
                <a:solidFill>
                  <a:srgbClr val="000000"/>
                </a:solidFill>
                <a:latin typeface="Arial"/>
              </a:rPr>
              <a:t>Donde Wres es la matriz de pesos que representa las conexiones entre las neuronas dentro</a:t>
            </a:r>
            <a:br>
              <a:rPr sz="2000"/>
            </a:br>
            <a:r>
              <a:rPr b="0" lang="es-ES" sz="2000" spc="-1" strike="noStrike">
                <a:solidFill>
                  <a:srgbClr val="000000"/>
                </a:solidFill>
                <a:latin typeface="Arial"/>
              </a:rPr>
              <a:t>del reservorio, y Wf b es la matriz de pesos que representa las conexiones de retroalimen-</a:t>
            </a:r>
            <a:br>
              <a:rPr sz="2000"/>
            </a:br>
            <a:r>
              <a:rPr b="0" lang="es-ES" sz="2000" spc="-1" strike="noStrike">
                <a:solidFill>
                  <a:srgbClr val="000000"/>
                </a:solidFill>
                <a:latin typeface="Arial"/>
              </a:rPr>
              <a:t>tación.</a:t>
            </a:r>
            <a:br>
              <a:rPr sz="2000"/>
            </a:br>
            <a:r>
              <a:rPr b="0" lang="es-ES" sz="2000" spc="-1" strike="noStrike">
                <a:solidFill>
                  <a:srgbClr val="000000"/>
                </a:solidFill>
                <a:latin typeface="Arial"/>
              </a:rPr>
              <a:t>3. Función de Activación (f (·)): La función de activación f (·) controla la no linealidad de</a:t>
            </a:r>
            <a:br>
              <a:rPr sz="2000"/>
            </a:br>
            <a:r>
              <a:rPr b="0" lang="es-ES" sz="2000" spc="-1" strike="noStrike">
                <a:solidFill>
                  <a:srgbClr val="000000"/>
                </a:solidFill>
                <a:latin typeface="Arial"/>
              </a:rPr>
              <a:t>las dinámicas del reservorio en las ecuaciones diferenciales del RC. Podemos relacionarlo</a:t>
            </a:r>
            <a:br>
              <a:rPr sz="2000"/>
            </a:br>
            <a:r>
              <a:rPr b="0" lang="es-ES" sz="2000" spc="-1" strike="noStrike">
                <a:solidFill>
                  <a:srgbClr val="000000"/>
                </a:solidFill>
                <a:latin typeface="Arial"/>
              </a:rPr>
              <a:t>como:</a:t>
            </a:r>
            <a:br>
              <a:rPr sz="2000"/>
            </a:br>
            <a:r>
              <a:rPr b="0" lang="es-ES" sz="2000" spc="-1" strike="noStrike">
                <a:solidFill>
                  <a:srgbClr val="000000"/>
                </a:solidFill>
                <a:latin typeface="Arial"/>
              </a:rPr>
              <a:t>La elección de f (·) afecta la transformación de la entrada en la salida del reservorio</a:t>
            </a:r>
            <a:br>
              <a:rPr sz="2000"/>
            </a:br>
            <a:r>
              <a:rPr b="0" lang="es-ES" sz="2000" spc="-1" strike="noStrike">
                <a:solidFill>
                  <a:srgbClr val="000000"/>
                </a:solidFill>
                <a:latin typeface="Arial"/>
              </a:rPr>
              <a:t>4. Parámetros de Regularización: Los parámetros de regularización ayudan a controlar</a:t>
            </a:r>
            <a:br>
              <a:rPr sz="2000"/>
            </a:br>
            <a:r>
              <a:rPr b="0" lang="es-ES" sz="2000" spc="-1" strike="noStrike">
                <a:solidFill>
                  <a:srgbClr val="000000"/>
                </a:solidFill>
                <a:latin typeface="Arial"/>
              </a:rPr>
              <a:t>la complejidad del modelo y pueden influir en las matrices de peso del reservorio y de</a:t>
            </a:r>
            <a:br>
              <a:rPr sz="2000"/>
            </a:br>
            <a:r>
              <a:rPr b="0" lang="es-ES" sz="2000" spc="-1" strike="noStrike">
                <a:solidFill>
                  <a:srgbClr val="000000"/>
                </a:solidFill>
                <a:latin typeface="Arial"/>
              </a:rPr>
              <a:t>salida en las ecuaciones de entrenamiento del RC. Podemos expresarlo como:</a:t>
            </a:r>
            <a:br>
              <a:rPr sz="2000"/>
            </a:br>
            <a:r>
              <a:rPr b="0" lang="es-ES" sz="2000" spc="-1" strike="noStrike">
                <a:solidFill>
                  <a:srgbClr val="000000"/>
                </a:solidFill>
                <a:latin typeface="Arial"/>
              </a:rPr>
              <a:t>Los parámetros de regularización influyen en Wres y Wout</a:t>
            </a:r>
            <a:br>
              <a:rPr sz="2000"/>
            </a:br>
            <a:r>
              <a:rPr b="0" lang="es-ES" sz="2000" spc="-1" strike="noStrike">
                <a:solidFill>
                  <a:srgbClr val="000000"/>
                </a:solidFill>
                <a:latin typeface="Arial"/>
              </a:rPr>
              <a:t>Donde Wout es la matriz de pesos que transforma las actividades del reservorio en la</a:t>
            </a:r>
            <a:br>
              <a:rPr sz="2000"/>
            </a:br>
            <a:r>
              <a:rPr b="0" lang="es-ES" sz="2000" spc="-1" strike="noStrike">
                <a:solidFill>
                  <a:srgbClr val="000000"/>
                </a:solidFill>
                <a:latin typeface="Arial"/>
              </a:rPr>
              <a:t>salida del sistema.</a:t>
            </a:r>
            <a:br>
              <a:rPr sz="2000"/>
            </a:br>
            <a:r>
              <a:rPr b="0" lang="es-ES" sz="2000" spc="-1" strike="noStrike">
                <a:solidFill>
                  <a:srgbClr val="000000"/>
                </a:solidFill>
                <a:latin typeface="Arial"/>
              </a:rPr>
              <a:t>5. Parámetro de Fuga (α): El parámetro de fuga controla la tasa a la que la actividad de</a:t>
            </a:r>
            <a:br>
              <a:rPr sz="2000"/>
            </a:br>
            <a:r>
              <a:rPr b="0" lang="es-ES" sz="2000" spc="-1" strike="noStrike">
                <a:solidFill>
                  <a:srgbClr val="000000"/>
                </a:solidFill>
                <a:latin typeface="Arial"/>
              </a:rPr>
              <a:t>las neuronas en el reservorio decae con el tiempo. Matemáticamente, este parámetro se</a:t>
            </a:r>
            <a:br>
              <a:rPr sz="2000"/>
            </a:br>
            <a:r>
              <a:rPr b="0" lang="es-ES" sz="2000" spc="-1" strike="noStrike">
                <a:solidFill>
                  <a:srgbClr val="000000"/>
                </a:solidFill>
                <a:latin typeface="Arial"/>
              </a:rPr>
              <a:t>incluye en las ecuaciones de estado de las neuronas recurrentes como un término de fuga.</a:t>
            </a:r>
            <a:br>
              <a:rPr sz="2000"/>
            </a:br>
            <a:r>
              <a:rPr b="0" lang="es-ES" sz="2000" spc="-1" strike="noStrike">
                <a:solidFill>
                  <a:srgbClr val="000000"/>
                </a:solidFill>
                <a:latin typeface="Arial"/>
              </a:rPr>
              <a:t>Se puede expresar como:</a:t>
            </a:r>
            <a:br>
              <a:rPr sz="2000"/>
            </a:br>
            <a:r>
              <a:rPr b="0" lang="es-ES" sz="2000" spc="-1" strike="noStrike">
                <a:solidFill>
                  <a:srgbClr val="000000"/>
                </a:solidFill>
                <a:latin typeface="Arial"/>
              </a:rPr>
              <a:t>dxi(t)</a:t>
            </a:r>
            <a:br>
              <a:rPr sz="2000"/>
            </a:br>
            <a:r>
              <a:rPr b="0" lang="es-ES" sz="2000" spc="-1" strike="noStrike">
                <a:solidFill>
                  <a:srgbClr val="000000"/>
                </a:solidFill>
                <a:latin typeface="Arial"/>
              </a:rPr>
              <a:t>dt = −αxi(t) + ∑</a:t>
            </a:r>
            <a:br>
              <a:rPr sz="2000"/>
            </a:br>
            <a:r>
              <a:rPr b="0" lang="es-ES" sz="2000" spc="-1" strike="noStrike">
                <a:solidFill>
                  <a:srgbClr val="000000"/>
                </a:solidFill>
                <a:latin typeface="Arial"/>
              </a:rPr>
              <a:t>j</a:t>
            </a:r>
            <a:br>
              <a:rPr sz="2000"/>
            </a:br>
            <a:r>
              <a:rPr b="0" lang="es-ES" sz="2000" spc="-1" strike="noStrike">
                <a:solidFill>
                  <a:srgbClr val="000000"/>
                </a:solidFill>
                <a:latin typeface="Arial"/>
              </a:rPr>
              <a:t>Wij f (xj (t)) + Ii(t)</a:t>
            </a:r>
            <a:br>
              <a:rPr sz="2000"/>
            </a:br>
            <a:r>
              <a:rPr b="0" lang="es-ES" sz="2000" spc="-1" strike="noStrike">
                <a:solidFill>
                  <a:srgbClr val="000000"/>
                </a:solidFill>
                <a:latin typeface="Arial"/>
              </a:rPr>
              <a:t>Donde α representa el parámetro de fuga.</a:t>
            </a:r>
            <a:br>
              <a:rPr sz="2000"/>
            </a:br>
            <a:r>
              <a:rPr b="0" lang="es-ES" sz="2000" spc="-1" strike="noStrike">
                <a:solidFill>
                  <a:srgbClr val="000000"/>
                </a:solidFill>
                <a:latin typeface="Arial"/>
              </a:rPr>
              <a:t>6. Parámetro de Ruido (σ): El parámetro de ruido introduce una componente estocástica</a:t>
            </a:r>
            <a:br>
              <a:rPr sz="2000"/>
            </a:br>
            <a:r>
              <a:rPr b="0" lang="es-ES" sz="2000" spc="-1" strike="noStrike">
                <a:solidFill>
                  <a:srgbClr val="000000"/>
                </a:solidFill>
                <a:latin typeface="Arial"/>
              </a:rPr>
              <a:t>en las ecuaciones de estado de las neuronas, lo que puede ayudar a mejorar la capacidad</a:t>
            </a:r>
            <a:br>
              <a:rPr sz="2000"/>
            </a:br>
            <a:r>
              <a:rPr b="0" lang="es-ES" sz="2000" spc="-1" strike="noStrike">
                <a:solidFill>
                  <a:srgbClr val="000000"/>
                </a:solidFill>
                <a:latin typeface="Arial"/>
              </a:rPr>
              <a:t>del modelo para generalizar a nuevos datos y prevenir el sobreajuste. Matemáticamente,</a:t>
            </a:r>
            <a:br>
              <a:rPr sz="2000"/>
            </a:br>
            <a:r>
              <a:rPr b="0" lang="es-ES" sz="2000" spc="-1" strike="noStrike">
                <a:solidFill>
                  <a:srgbClr val="000000"/>
                </a:solidFill>
                <a:latin typeface="Arial"/>
              </a:rPr>
              <a:t>este parámetro se agrega como una fuente de ruido en las ecuaciones de estado de las</a:t>
            </a:r>
            <a:br>
              <a:rPr sz="2000"/>
            </a:br>
            <a:r>
              <a:rPr b="0" lang="es-ES" sz="2000" spc="-1" strike="noStrike">
                <a:solidFill>
                  <a:srgbClr val="000000"/>
                </a:solidFill>
                <a:latin typeface="Arial"/>
              </a:rPr>
              <a:t>neuronas, y puede tener la forma de una señal de ruido blanco gaussiano. La ecuación de</a:t>
            </a:r>
            <a:br>
              <a:rPr sz="2000"/>
            </a:br>
            <a:r>
              <a:rPr b="0" lang="es-ES" sz="2000" spc="-1" strike="noStrike">
                <a:solidFill>
                  <a:srgbClr val="000000"/>
                </a:solidFill>
                <a:latin typeface="Arial"/>
              </a:rPr>
              <a:t>estado modificada con el parámetro de ruido se ve así:</a:t>
            </a:r>
            <a:br>
              <a:rPr sz="2000"/>
            </a:br>
            <a:r>
              <a:rPr b="0" lang="es-ES" sz="2000" spc="-1" strike="noStrike">
                <a:solidFill>
                  <a:srgbClr val="000000"/>
                </a:solidFill>
                <a:latin typeface="Arial"/>
              </a:rPr>
              <a:t>dxi(t)</a:t>
            </a:r>
            <a:br>
              <a:rPr sz="2000"/>
            </a:br>
            <a:r>
              <a:rPr b="0" lang="es-ES" sz="2000" spc="-1" strike="noStrike">
                <a:solidFill>
                  <a:srgbClr val="000000"/>
                </a:solidFill>
                <a:latin typeface="Arial"/>
              </a:rPr>
              <a:t>dt = −xi(t) + ∑</a:t>
            </a:r>
            <a:br>
              <a:rPr sz="2000"/>
            </a:br>
            <a:r>
              <a:rPr b="0" lang="es-ES" sz="2000" spc="-1" strike="noStrike">
                <a:solidFill>
                  <a:srgbClr val="000000"/>
                </a:solidFill>
                <a:latin typeface="Arial"/>
              </a:rPr>
              <a:t>j</a:t>
            </a:r>
            <a:br>
              <a:rPr sz="2000"/>
            </a:br>
            <a:r>
              <a:rPr b="0" lang="es-ES" sz="2000" spc="-1" strike="noStrike">
                <a:solidFill>
                  <a:srgbClr val="000000"/>
                </a:solidFill>
                <a:latin typeface="Arial"/>
              </a:rPr>
              <a:t>Wij f (xj (t)) + Ii(t) + σξ(t)</a:t>
            </a:r>
            <a:br>
              <a:rPr sz="2000"/>
            </a:br>
            <a:r>
              <a:rPr b="0" lang="es-ES" sz="2000" spc="-1" strike="noStrike">
                <a:solidFill>
                  <a:srgbClr val="000000"/>
                </a:solidFill>
                <a:latin typeface="Arial"/>
              </a:rPr>
              <a:t>Donde σ representa el parámetro de ruido y ξ(t) es una variable aleatoria que sigue una</a:t>
            </a:r>
            <a:br>
              <a:rPr sz="2000"/>
            </a:br>
            <a:r>
              <a:rPr b="0" lang="es-ES" sz="2000" spc="-1" strike="noStrike">
                <a:solidFill>
                  <a:srgbClr val="000000"/>
                </a:solidFill>
                <a:latin typeface="Arial"/>
              </a:rPr>
              <a:t>distribución gaussiana con media cero y varianza unitaria.</a:t>
            </a:r>
            <a:br>
              <a:rPr sz="2000"/>
            </a:br>
            <a:r>
              <a:rPr b="0" lang="es-ES" sz="2000" spc="-1" strike="noStrike">
                <a:solidFill>
                  <a:srgbClr val="000000"/>
                </a:solidFill>
                <a:latin typeface="Arial"/>
              </a:rPr>
              <a:t>Los parámetros de fuga y el parámetro de ruido, son importantes para ajustar la dinámica</a:t>
            </a:r>
            <a:br>
              <a:rPr sz="2000"/>
            </a:br>
            <a:r>
              <a:rPr b="0" lang="es-ES" sz="2000" spc="-1" strike="noStrike">
                <a:solidFill>
                  <a:srgbClr val="000000"/>
                </a:solidFill>
                <a:latin typeface="Arial"/>
              </a:rPr>
              <a:t>del reservorio y la capacidad del modelo para manejar la incertidumbre en los datos de entrada.</a:t>
            </a:r>
            <a:br>
              <a:rPr sz="2000"/>
            </a:br>
            <a:r>
              <a:rPr b="0" lang="es-ES" sz="2000" spc="-1" strike="noStrike">
                <a:solidFill>
                  <a:srgbClr val="000000"/>
                </a:solidFill>
                <a:latin typeface="Arial"/>
              </a:rPr>
              <a:t>Su inclusión en las ecuaciones diferenciales del Reservoir Computing amplía la capacidad del</a:t>
            </a:r>
            <a:br>
              <a:rPr sz="2000"/>
            </a:br>
            <a:r>
              <a:rPr b="0" lang="es-ES" sz="2000" spc="-1" strike="noStrike">
                <a:solidFill>
                  <a:srgbClr val="000000"/>
                </a:solidFill>
                <a:latin typeface="Arial"/>
              </a:rPr>
              <a:t>modelo para capturar la complejidad de los datos y mejorar el rendimiento general del sistema</a:t>
            </a:r>
            <a:endParaRPr b="0" lang="es-ES" sz="2000" spc="-1" strike="noStrike">
              <a:solidFill>
                <a:srgbClr val="000000"/>
              </a:solidFill>
              <a:latin typeface="Arial"/>
            </a:endParaRPr>
          </a:p>
          <a:p>
            <a:pPr marL="216000" indent="0">
              <a:lnSpc>
                <a:spcPct val="100000"/>
              </a:lnSpc>
              <a:buNone/>
            </a:pPr>
            <a:endParaRPr b="0" lang="es-ES" sz="2000" spc="-1" strike="noStrike">
              <a:solidFill>
                <a:srgbClr val="000000"/>
              </a:solidFill>
              <a:latin typeface="Arial"/>
            </a:endParaRPr>
          </a:p>
        </p:txBody>
      </p:sp>
      <p:sp>
        <p:nvSpPr>
          <p:cNvPr id="475" name="PlaceHolder 3"/>
          <p:cNvSpPr>
            <a:spLocks noGrp="1"/>
          </p:cNvSpPr>
          <p:nvPr>
            <p:ph type="sldNum" idx="4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B0F44388-F14D-4741-BD65-860A72F66DAF}"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1143000" y="685800"/>
            <a:ext cx="4571640" cy="3428640"/>
          </a:xfrm>
          <a:prstGeom prst="rect">
            <a:avLst/>
          </a:prstGeom>
          <a:ln w="0">
            <a:noFill/>
          </a:ln>
        </p:spPr>
      </p:sp>
      <p:sp>
        <p:nvSpPr>
          <p:cNvPr id="4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s-ES" sz="1800" spc="-1" strike="noStrike">
              <a:solidFill>
                <a:srgbClr val="000000"/>
              </a:solidFill>
              <a:latin typeface="Arial"/>
            </a:endParaRPr>
          </a:p>
        </p:txBody>
      </p:sp>
      <p:sp>
        <p:nvSpPr>
          <p:cNvPr id="478" name="PlaceHolder 3"/>
          <p:cNvSpPr>
            <a:spLocks noGrp="1"/>
          </p:cNvSpPr>
          <p:nvPr>
            <p:ph type="sldNum" idx="4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defRPr b="0" lang="es-CO" sz="1200" spc="-1" strike="noStrike">
                <a:solidFill>
                  <a:schemeClr val="dk1"/>
                </a:solidFill>
                <a:latin typeface="Arial"/>
                <a:ea typeface="+mn-ea"/>
              </a:defRPr>
            </a:lvl1pPr>
          </a:lstStyle>
          <a:p>
            <a:pPr indent="0" algn="r">
              <a:lnSpc>
                <a:spcPct val="100000"/>
              </a:lnSpc>
              <a:buNone/>
            </a:pPr>
            <a:fld id="{ACED6BC1-2576-43F0-A6F5-806BFF1A8CB9}" type="slidenum">
              <a:rPr b="0" lang="es-CO" sz="1200" spc="-1" strike="noStrike">
                <a:solidFill>
                  <a:schemeClr val="dk1"/>
                </a:solidFill>
                <a:latin typeface="Arial"/>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a de título">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1143000"/>
            <a:ext cx="8229240" cy="1066320"/>
          </a:xfrm>
          <a:prstGeom prst="rect">
            <a:avLst/>
          </a:prstGeom>
          <a:noFill/>
          <a:ln w="0">
            <a:noFill/>
          </a:ln>
        </p:spPr>
        <p:txBody>
          <a:bodyPr lIns="0" rIns="0" tIns="0" bIns="0" anchor="ctr">
            <a:noAutofit/>
          </a:bodyPr>
          <a:p>
            <a:pPr indent="0">
              <a:buNone/>
            </a:pPr>
            <a:endParaRPr b="0" lang="en-US" sz="4000" spc="-1" strike="noStrike">
              <a:solidFill>
                <a:schemeClr val="dk1"/>
              </a:solidFill>
              <a:latin typeface="Arial"/>
            </a:endParaRPr>
          </a:p>
        </p:txBody>
      </p:sp>
      <p:sp>
        <p:nvSpPr>
          <p:cNvPr id="30" name="PlaceHolder 2"/>
          <p:cNvSpPr>
            <a:spLocks noGrp="1"/>
          </p:cNvSpPr>
          <p:nvPr>
            <p:ph type="subTitle"/>
          </p:nvPr>
        </p:nvSpPr>
        <p:spPr>
          <a:xfrm>
            <a:off x="457200" y="2249640"/>
            <a:ext cx="8229240" cy="432396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AE22DDA-FF71-4CBB-A5A2-CC2448E3AE4C}"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ido con título">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AD802E3F-A967-48B1-9888-E5E32BCE7857}" type="slidenum">
              <a:t>&lt;#&gt;</a:t>
            </a:fld>
          </a:p>
        </p:txBody>
      </p:sp>
      <p:sp>
        <p:nvSpPr>
          <p:cNvPr id="4" name="PlaceHolder 3"/>
          <p:cNvSpPr>
            <a:spLocks noGrp="1"/>
          </p:cNvSpPr>
          <p:nvPr>
            <p:ph type="dt" idx="28"/>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n con título">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4A39D21D-CE61-4ABD-995D-FDE55C5702CF}" type="slidenum">
              <a:t>&lt;#&gt;</a:t>
            </a:fld>
          </a:p>
        </p:txBody>
      </p:sp>
      <p:sp>
        <p:nvSpPr>
          <p:cNvPr id="4" name="PlaceHolder 3"/>
          <p:cNvSpPr>
            <a:spLocks noGrp="1"/>
          </p:cNvSpPr>
          <p:nvPr>
            <p:ph type="dt" idx="31"/>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ítulo y texto vertica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BCDD22A-64A8-49D9-ABF3-0583BF49E1C6}" type="slidenum">
              <a:t>&lt;#&gt;</a:t>
            </a:fld>
          </a:p>
        </p:txBody>
      </p:sp>
      <p:sp>
        <p:nvSpPr>
          <p:cNvPr id="4" name="PlaceHolder 3"/>
          <p:cNvSpPr>
            <a:spLocks noGrp="1"/>
          </p:cNvSpPr>
          <p:nvPr>
            <p:ph type="dt" idx="4"/>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ítulo vertical y texto">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87D850E-1077-4846-B442-50C1E6501DBA}" type="slidenum">
              <a:t>&lt;#&gt;</a:t>
            </a:fld>
          </a:p>
        </p:txBody>
      </p:sp>
      <p:sp>
        <p:nvSpPr>
          <p:cNvPr id="4" name="PlaceHolder 3"/>
          <p:cNvSpPr>
            <a:spLocks noGrp="1"/>
          </p:cNvSpPr>
          <p:nvPr>
            <p:ph type="dt" idx="7"/>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ítulo y objetos">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1143000"/>
            <a:ext cx="8229240" cy="1066320"/>
          </a:xfrm>
          <a:prstGeom prst="rect">
            <a:avLst/>
          </a:prstGeom>
          <a:noFill/>
          <a:ln w="0">
            <a:noFill/>
          </a:ln>
        </p:spPr>
        <p:txBody>
          <a:bodyPr lIns="0" rIns="0" tIns="0" bIns="0" anchor="ctr">
            <a:noAutofit/>
          </a:bodyPr>
          <a:p>
            <a:pPr indent="0">
              <a:buNone/>
            </a:pPr>
            <a:endParaRPr b="0" lang="en-US" sz="4000" spc="-1" strike="noStrike">
              <a:solidFill>
                <a:schemeClr val="dk1"/>
              </a:solidFill>
              <a:latin typeface="Arial"/>
            </a:endParaRPr>
          </a:p>
        </p:txBody>
      </p:sp>
      <p:sp>
        <p:nvSpPr>
          <p:cNvPr id="86" name="PlaceHolder 2"/>
          <p:cNvSpPr>
            <a:spLocks noGrp="1"/>
          </p:cNvSpPr>
          <p:nvPr>
            <p:ph/>
          </p:nvPr>
        </p:nvSpPr>
        <p:spPr>
          <a:xfrm>
            <a:off x="457200" y="2249640"/>
            <a:ext cx="8229240" cy="4323960"/>
          </a:xfrm>
          <a:prstGeom prst="rect">
            <a:avLst/>
          </a:prstGeom>
          <a:noFill/>
          <a:ln w="0">
            <a:noFill/>
          </a:ln>
        </p:spPr>
        <p:txBody>
          <a:bodyPr lIns="0" rIns="0" tIns="0" bIns="0" anchor="t">
            <a:normAutofit/>
          </a:bodyPr>
          <a:p>
            <a:pPr indent="0">
              <a:spcBef>
                <a:spcPts val="1417"/>
              </a:spcBef>
              <a:buNone/>
            </a:pPr>
            <a:endParaRPr b="0" lang="en-US" sz="2800" spc="-1" strike="noStrike">
              <a:solidFill>
                <a:schemeClr val="dk1"/>
              </a:solidFill>
              <a:latin typeface="Georgia"/>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272B2789-2EDA-44DD-B009-12DC682BEF18}" type="slidenum">
              <a:t>&lt;#&gt;</a:t>
            </a:fld>
          </a:p>
        </p:txBody>
      </p:sp>
      <p:sp>
        <p:nvSpPr>
          <p:cNvPr id="6" name="PlaceHolder 5"/>
          <p:cNvSpPr>
            <a:spLocks noGrp="1"/>
          </p:cNvSpPr>
          <p:nvPr>
            <p:ph type="dt" idx="10"/>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ón">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D26062D-012E-42E8-A4E4-121A48F30C4F}" type="slidenum">
              <a:t>&lt;#&gt;</a:t>
            </a:fld>
          </a:p>
        </p:txBody>
      </p:sp>
      <p:sp>
        <p:nvSpPr>
          <p:cNvPr id="4" name="PlaceHolder 3"/>
          <p:cNvSpPr>
            <a:spLocks noGrp="1"/>
          </p:cNvSpPr>
          <p:nvPr>
            <p:ph type="dt" idx="13"/>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s objetos">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1143000"/>
            <a:ext cx="8229240" cy="1066320"/>
          </a:xfrm>
          <a:prstGeom prst="rect">
            <a:avLst/>
          </a:prstGeom>
          <a:noFill/>
          <a:ln w="0">
            <a:noFill/>
          </a:ln>
        </p:spPr>
        <p:txBody>
          <a:bodyPr lIns="0" rIns="0" tIns="0" bIns="0" anchor="ctr">
            <a:noAutofit/>
          </a:bodyPr>
          <a:p>
            <a:pPr indent="0">
              <a:buNone/>
            </a:pPr>
            <a:endParaRPr b="0" lang="en-US" sz="4000" spc="-1" strike="noStrike">
              <a:solidFill>
                <a:schemeClr val="dk1"/>
              </a:solidFill>
              <a:latin typeface="Arial"/>
            </a:endParaRPr>
          </a:p>
        </p:txBody>
      </p:sp>
      <p:sp>
        <p:nvSpPr>
          <p:cNvPr id="125" name="PlaceHolder 2"/>
          <p:cNvSpPr>
            <a:spLocks noGrp="1"/>
          </p:cNvSpPr>
          <p:nvPr>
            <p:ph/>
          </p:nvPr>
        </p:nvSpPr>
        <p:spPr>
          <a:xfrm>
            <a:off x="457200" y="2249640"/>
            <a:ext cx="4015800" cy="4323960"/>
          </a:xfrm>
          <a:prstGeom prst="rect">
            <a:avLst/>
          </a:prstGeom>
          <a:noFill/>
          <a:ln w="0">
            <a:noFill/>
          </a:ln>
        </p:spPr>
        <p:txBody>
          <a:bodyPr lIns="0" rIns="0" tIns="0" bIns="0" anchor="t">
            <a:normAutofit/>
          </a:bodyPr>
          <a:p>
            <a:pPr indent="0">
              <a:spcBef>
                <a:spcPts val="1417"/>
              </a:spcBef>
              <a:buNone/>
            </a:pPr>
            <a:endParaRPr b="0" lang="en-US" sz="2800" spc="-1" strike="noStrike">
              <a:solidFill>
                <a:schemeClr val="dk1"/>
              </a:solidFill>
              <a:latin typeface="Georgia"/>
            </a:endParaRPr>
          </a:p>
        </p:txBody>
      </p:sp>
      <p:sp>
        <p:nvSpPr>
          <p:cNvPr id="126" name="PlaceHolder 3"/>
          <p:cNvSpPr>
            <a:spLocks noGrp="1"/>
          </p:cNvSpPr>
          <p:nvPr>
            <p:ph/>
          </p:nvPr>
        </p:nvSpPr>
        <p:spPr>
          <a:xfrm>
            <a:off x="4674240" y="2249640"/>
            <a:ext cx="4015800" cy="4323960"/>
          </a:xfrm>
          <a:prstGeom prst="rect">
            <a:avLst/>
          </a:prstGeom>
          <a:noFill/>
          <a:ln w="0">
            <a:noFill/>
          </a:ln>
        </p:spPr>
        <p:txBody>
          <a:bodyPr lIns="0" rIns="0" tIns="0" bIns="0" anchor="t">
            <a:normAutofit/>
          </a:bodyPr>
          <a:p>
            <a:pPr indent="0">
              <a:spcBef>
                <a:spcPts val="1417"/>
              </a:spcBef>
              <a:buNone/>
            </a:pPr>
            <a:endParaRPr b="0" lang="en-US" sz="2800" spc="-1" strike="noStrike">
              <a:solidFill>
                <a:schemeClr val="dk1"/>
              </a:solidFill>
              <a:latin typeface="Georgia"/>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E58C1FEC-B565-41F7-8474-E9B02E04EDF1}" type="slidenum">
              <a:t>&lt;#&gt;</a:t>
            </a:fld>
          </a:p>
        </p:txBody>
      </p:sp>
      <p:sp>
        <p:nvSpPr>
          <p:cNvPr id="7" name="PlaceHolder 6"/>
          <p:cNvSpPr>
            <a:spLocks noGrp="1"/>
          </p:cNvSpPr>
          <p:nvPr>
            <p:ph type="dt" idx="16"/>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ción">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0"/>
          </p:nvPr>
        </p:nvSpPr>
        <p:spPr/>
        <p:txBody>
          <a:bodyPr/>
          <a:p>
            <a:fld id="{63B428E7-DE42-4944-A083-EAC53124F3DD}" type="slidenum">
              <a:t>&lt;#&gt;</a:t>
            </a:fld>
          </a:p>
        </p:txBody>
      </p:sp>
      <p:sp>
        <p:nvSpPr>
          <p:cNvPr id="4" name="PlaceHolder 3"/>
          <p:cNvSpPr>
            <a:spLocks noGrp="1"/>
          </p:cNvSpPr>
          <p:nvPr>
            <p:ph type="dt" idx="19"/>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Sólo el título">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1143000"/>
            <a:ext cx="8229240" cy="1066320"/>
          </a:xfrm>
          <a:prstGeom prst="rect">
            <a:avLst/>
          </a:prstGeom>
          <a:noFill/>
          <a:ln w="0">
            <a:noFill/>
          </a:ln>
        </p:spPr>
        <p:txBody>
          <a:bodyPr lIns="0" rIns="0" tIns="0" bIns="0" anchor="ctr">
            <a:noAutofit/>
          </a:bodyPr>
          <a:p>
            <a:pPr indent="0">
              <a:buNone/>
            </a:pPr>
            <a:endParaRPr b="0" lang="en-US" sz="4000" spc="-1" strike="noStrike">
              <a:solidFill>
                <a:schemeClr val="dk1"/>
              </a:solidFill>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CB59A26E-B276-49EC-B4B4-18D61C28E0E3}" type="slidenum">
              <a:t>&lt;#&gt;</a:t>
            </a:fld>
          </a:p>
        </p:txBody>
      </p:sp>
      <p:sp>
        <p:nvSpPr>
          <p:cNvPr id="5" name="PlaceHolder 4"/>
          <p:cNvSpPr>
            <a:spLocks noGrp="1"/>
          </p:cNvSpPr>
          <p:nvPr>
            <p:ph type="dt" idx="22"/>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 blanco">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C269DA37-70E1-4A76-AD82-4A38F26E1239}" type="slidenum">
              <a:t>&lt;#&gt;</a:t>
            </a:fld>
          </a:p>
        </p:txBody>
      </p:sp>
      <p:sp>
        <p:nvSpPr>
          <p:cNvPr id="4" name="PlaceHolder 3"/>
          <p:cNvSpPr>
            <a:spLocks noGrp="1"/>
          </p:cNvSpPr>
          <p:nvPr>
            <p:ph type="dt" idx="25"/>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27 Rectángulo" hidden="1"/>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1" name="28 Rectángulo" hidden="1"/>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 name="29 Rectángulo" hidden="1"/>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3" name="30 Rectángulo" hidden="1"/>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4" name="31 Rectángulo" hidden="1"/>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5" name="32 Rectángulo redondeado" hidden="1"/>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6" name="33 Rectángulo redondeado" hidden="1"/>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7" name="34 Rectángulo" hidden="1"/>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8" name="35 Rectángulo" hidden="1"/>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 name="36 Rectángulo" hidden="1"/>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0" name="37 Rectángulo" hidden="1"/>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 name="38 Rectángulo" hidden="1"/>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2" name="39 Rectángulo" hidden="1"/>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 name="3 Rectángulo"/>
          <p:cNvSpPr/>
          <p:nvPr/>
        </p:nvSpPr>
        <p:spPr>
          <a:xfrm flipV="1">
            <a:off x="5410080" y="380988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4" name="4 Rectángulo"/>
          <p:cNvSpPr/>
          <p:nvPr/>
        </p:nvSpPr>
        <p:spPr>
          <a:xfrm flipV="1">
            <a:off x="5410080" y="3896640"/>
            <a:ext cx="3733560" cy="191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 name="5 Rectángulo"/>
          <p:cNvSpPr/>
          <p:nvPr/>
        </p:nvSpPr>
        <p:spPr>
          <a:xfrm flipV="1">
            <a:off x="5410080" y="4114080"/>
            <a:ext cx="3733560" cy="9000"/>
          </a:xfrm>
          <a:prstGeom prst="rect">
            <a:avLst/>
          </a:prstGeom>
          <a:solidFill>
            <a:schemeClr val="accent2">
              <a:alpha val="65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5640" bIns="-35640" anchor="ctr">
            <a:noAutofit/>
          </a:bodyPr>
          <a:p>
            <a:pPr algn="ctr">
              <a:lnSpc>
                <a:spcPct val="100000"/>
              </a:lnSpc>
            </a:pPr>
            <a:endParaRPr b="0" lang="en-US" sz="1800" spc="-1" strike="noStrike">
              <a:solidFill>
                <a:schemeClr val="lt1"/>
              </a:solidFill>
              <a:latin typeface="Georgia"/>
            </a:endParaRPr>
          </a:p>
        </p:txBody>
      </p:sp>
      <p:sp>
        <p:nvSpPr>
          <p:cNvPr id="16" name="6 Rectángulo"/>
          <p:cNvSpPr/>
          <p:nvPr/>
        </p:nvSpPr>
        <p:spPr>
          <a:xfrm flipV="1">
            <a:off x="5410080" y="4164120"/>
            <a:ext cx="1964880" cy="18720"/>
          </a:xfrm>
          <a:prstGeom prst="rect">
            <a:avLst/>
          </a:prstGeom>
          <a:solidFill>
            <a:schemeClr val="accent2">
              <a:alpha val="6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25920" bIns="-25920" anchor="ctr">
            <a:noAutofit/>
          </a:bodyPr>
          <a:p>
            <a:pPr algn="ctr">
              <a:lnSpc>
                <a:spcPct val="100000"/>
              </a:lnSpc>
            </a:pPr>
            <a:endParaRPr b="0" lang="en-US" sz="1800" spc="-1" strike="noStrike">
              <a:solidFill>
                <a:schemeClr val="lt1"/>
              </a:solidFill>
              <a:latin typeface="Georgia"/>
            </a:endParaRPr>
          </a:p>
        </p:txBody>
      </p:sp>
      <p:sp>
        <p:nvSpPr>
          <p:cNvPr id="17" name="9 Rectángulo"/>
          <p:cNvSpPr/>
          <p:nvPr/>
        </p:nvSpPr>
        <p:spPr>
          <a:xfrm flipV="1">
            <a:off x="5410080" y="4198320"/>
            <a:ext cx="1964880" cy="9000"/>
          </a:xfrm>
          <a:prstGeom prst="rect">
            <a:avLst/>
          </a:prstGeom>
          <a:solidFill>
            <a:schemeClr val="accent2">
              <a:alpha val="65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5640" bIns="-35640" anchor="ctr">
            <a:noAutofit/>
          </a:bodyPr>
          <a:p>
            <a:pPr algn="ctr">
              <a:lnSpc>
                <a:spcPct val="100000"/>
              </a:lnSpc>
            </a:pPr>
            <a:endParaRPr b="0" lang="en-US" sz="1800" spc="-1" strike="noStrike">
              <a:solidFill>
                <a:schemeClr val="lt1"/>
              </a:solidFill>
              <a:latin typeface="Georgia"/>
            </a:endParaRPr>
          </a:p>
        </p:txBody>
      </p:sp>
      <p:sp useBgFill="1">
        <p:nvSpPr>
          <p:cNvPr id="18" name="10 Rectángulo redondeado"/>
          <p:cNvSpPr/>
          <p:nvPr/>
        </p:nvSpPr>
        <p:spPr>
          <a:xfrm>
            <a:off x="5410080" y="3962520"/>
            <a:ext cx="3063600" cy="2664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20520" bIns="-20520" anchor="ctr">
            <a:noAutofit/>
          </a:bodyPr>
          <a:p>
            <a:pPr algn="ctr">
              <a:lnSpc>
                <a:spcPct val="100000"/>
              </a:lnSpc>
            </a:pPr>
            <a:endParaRPr b="0" lang="en-US" sz="1800" spc="-1" strike="noStrike">
              <a:solidFill>
                <a:schemeClr val="lt1"/>
              </a:solidFill>
              <a:latin typeface="Georgia"/>
            </a:endParaRPr>
          </a:p>
        </p:txBody>
      </p:sp>
      <p:sp useBgFill="1">
        <p:nvSpPr>
          <p:cNvPr id="19" name="11 Rectángulo redondeado"/>
          <p:cNvSpPr/>
          <p:nvPr/>
        </p:nvSpPr>
        <p:spPr>
          <a:xfrm>
            <a:off x="7377120" y="406080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20" name="12 Rectángulo"/>
          <p:cNvSpPr/>
          <p:nvPr/>
        </p:nvSpPr>
        <p:spPr>
          <a:xfrm>
            <a:off x="0" y="3649680"/>
            <a:ext cx="9143640" cy="2440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1" name="13 Rectángulo"/>
          <p:cNvSpPr/>
          <p:nvPr/>
        </p:nvSpPr>
        <p:spPr>
          <a:xfrm>
            <a:off x="0" y="3675240"/>
            <a:ext cx="9143640" cy="14076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2" name="14 Rectángulo"/>
          <p:cNvSpPr/>
          <p:nvPr/>
        </p:nvSpPr>
        <p:spPr>
          <a:xfrm flipV="1">
            <a:off x="6413400" y="3642480"/>
            <a:ext cx="2730240" cy="24732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3" name="15 Rectángulo"/>
          <p:cNvSpPr/>
          <p:nvPr/>
        </p:nvSpPr>
        <p:spPr>
          <a:xfrm>
            <a:off x="0" y="0"/>
            <a:ext cx="9143640" cy="370152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4" name="PlaceHolder 1"/>
          <p:cNvSpPr>
            <a:spLocks noGrp="1"/>
          </p:cNvSpPr>
          <p:nvPr>
            <p:ph type="title"/>
          </p:nvPr>
        </p:nvSpPr>
        <p:spPr>
          <a:xfrm>
            <a:off x="457200" y="2401920"/>
            <a:ext cx="8457840" cy="1469520"/>
          </a:xfrm>
          <a:prstGeom prst="rect">
            <a:avLst/>
          </a:prstGeom>
          <a:noFill/>
          <a:ln w="9360">
            <a:noFill/>
          </a:ln>
        </p:spPr>
        <p:txBody>
          <a:bodyPr numCol="1" spcCol="0" lIns="91440" rIns="91440" tIns="45720" bIns="45720" anchor="b">
            <a:noAutofit/>
          </a:bodyPr>
          <a:p>
            <a:pPr indent="0">
              <a:lnSpc>
                <a:spcPct val="100000"/>
              </a:lnSpc>
              <a:buNone/>
            </a:pPr>
            <a:r>
              <a:rPr b="0" lang="es-ES" sz="4400" spc="-1" strike="noStrike">
                <a:solidFill>
                  <a:schemeClr val="lt1"/>
                </a:solidFill>
                <a:latin typeface="Trebuchet MS"/>
              </a:rPr>
              <a:t>Haga clic </a:t>
            </a:r>
            <a:r>
              <a:rPr b="0" lang="es-ES" sz="4400" spc="-1" strike="noStrike">
                <a:solidFill>
                  <a:schemeClr val="lt1"/>
                </a:solidFill>
                <a:latin typeface="Trebuchet MS"/>
              </a:rPr>
              <a:t>para </a:t>
            </a:r>
            <a:r>
              <a:rPr b="0" lang="es-ES" sz="4400" spc="-1" strike="noStrike">
                <a:solidFill>
                  <a:schemeClr val="lt1"/>
                </a:solidFill>
                <a:latin typeface="Trebuchet MS"/>
              </a:rPr>
              <a:t>modificar el </a:t>
            </a:r>
            <a:r>
              <a:rPr b="0" lang="es-ES" sz="4400" spc="-1" strike="noStrike">
                <a:solidFill>
                  <a:schemeClr val="lt1"/>
                </a:solidFill>
                <a:latin typeface="Trebuchet MS"/>
              </a:rPr>
              <a:t>estilo de </a:t>
            </a:r>
            <a:r>
              <a:rPr b="0" lang="es-ES" sz="4400" spc="-1" strike="noStrike">
                <a:solidFill>
                  <a:schemeClr val="lt1"/>
                </a:solidFill>
                <a:latin typeface="Trebuchet MS"/>
              </a:rPr>
              <a:t>título del </a:t>
            </a:r>
            <a:r>
              <a:rPr b="0" lang="es-ES" sz="4400" spc="-1" strike="noStrike">
                <a:solidFill>
                  <a:schemeClr val="lt1"/>
                </a:solidFill>
                <a:latin typeface="Trebuchet MS"/>
              </a:rPr>
              <a:t>patrón</a:t>
            </a:r>
            <a:endParaRPr b="0" lang="en-US" sz="4400" spc="-1" strike="noStrike">
              <a:solidFill>
                <a:schemeClr val="dk1"/>
              </a:solidFill>
              <a:latin typeface="Arial"/>
            </a:endParaRPr>
          </a:p>
        </p:txBody>
      </p:sp>
      <p:sp>
        <p:nvSpPr>
          <p:cNvPr id="25" name="PlaceHolder 2"/>
          <p:cNvSpPr>
            <a:spLocks noGrp="1"/>
          </p:cNvSpPr>
          <p:nvPr>
            <p:ph type="dt" idx="1"/>
          </p:nvPr>
        </p:nvSpPr>
        <p:spPr>
          <a:xfrm>
            <a:off x="6705720" y="4206960"/>
            <a:ext cx="96012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26" name="PlaceHolder 3"/>
          <p:cNvSpPr>
            <a:spLocks noGrp="1"/>
          </p:cNvSpPr>
          <p:nvPr>
            <p:ph type="ftr" idx="2"/>
          </p:nvPr>
        </p:nvSpPr>
        <p:spPr>
          <a:xfrm>
            <a:off x="5410080" y="4205160"/>
            <a:ext cx="129492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27" name="PlaceHolder 4"/>
          <p:cNvSpPr>
            <a:spLocks noGrp="1"/>
          </p:cNvSpPr>
          <p:nvPr>
            <p:ph type="sldNum" idx="3"/>
          </p:nvPr>
        </p:nvSpPr>
        <p:spPr>
          <a:xfrm>
            <a:off x="8319960" y="1440"/>
            <a:ext cx="747360" cy="3646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chemeClr val="lt1"/>
                </a:solidFill>
                <a:latin typeface="Arial"/>
              </a:defRPr>
            </a:lvl1pPr>
          </a:lstStyle>
          <a:p>
            <a:pPr indent="0" algn="r">
              <a:lnSpc>
                <a:spcPct val="100000"/>
              </a:lnSpc>
              <a:buNone/>
            </a:pPr>
            <a:fld id="{F613F254-45AB-431D-A4A2-ED35CA97A021}" type="slidenum">
              <a:rPr b="0" lang="en-US" sz="1800" spc="-1" strike="noStrike">
                <a:solidFill>
                  <a:schemeClr val="lt1"/>
                </a:solidFill>
                <a:latin typeface="Arial"/>
              </a:rPr>
              <a:t>&lt;número&gt;</a:t>
            </a:fld>
            <a:endParaRPr b="0" lang="es-ES" sz="1800" spc="-1" strike="noStrike">
              <a:solidFill>
                <a:srgbClr val="000000"/>
              </a:solidFill>
              <a:latin typeface="Times New Roman"/>
            </a:endParaRPr>
          </a:p>
        </p:txBody>
      </p:sp>
      <p:sp>
        <p:nvSpPr>
          <p:cNvPr id="28"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chemeClr val="dk1"/>
                </a:solidFill>
                <a:latin typeface="Georgia"/>
              </a:rPr>
              <a:t>Pulse para editar el formato de texto del esquema</a:t>
            </a:r>
            <a:endParaRPr b="0" lang="en-US" sz="2800" spc="-1" strike="noStrike">
              <a:solidFill>
                <a:schemeClr val="dk1"/>
              </a:solidFill>
              <a:latin typeface="Georgia"/>
            </a:endParaRPr>
          </a:p>
          <a:p>
            <a:pPr lvl="1" marL="864000" indent="-324000">
              <a:spcBef>
                <a:spcPts val="1134"/>
              </a:spcBef>
              <a:buClr>
                <a:srgbClr val="000000"/>
              </a:buClr>
              <a:buSzPct val="75000"/>
              <a:buFont typeface="Symbol" charset="2"/>
              <a:buChar char=""/>
            </a:pPr>
            <a:r>
              <a:rPr b="0" lang="en-US" sz="2400" spc="-1" strike="noStrike">
                <a:solidFill>
                  <a:schemeClr val="accent1"/>
                </a:solidFill>
                <a:latin typeface="Georgia"/>
              </a:rPr>
              <a:t>Segundo nivel del esquema</a:t>
            </a:r>
            <a:endParaRPr b="0" lang="en-US" sz="2400" spc="-1" strike="noStrike">
              <a:solidFill>
                <a:schemeClr val="accent1"/>
              </a:solidFill>
              <a:latin typeface="Georgia"/>
            </a:endParaRPr>
          </a:p>
          <a:p>
            <a:pPr lvl="2" marL="1296000" indent="-288000">
              <a:spcBef>
                <a:spcPts val="850"/>
              </a:spcBef>
              <a:buClr>
                <a:srgbClr val="000000"/>
              </a:buClr>
              <a:buSzPct val="45000"/>
              <a:buFont typeface="Wingdings" charset="2"/>
              <a:buChar char=""/>
            </a:pPr>
            <a:r>
              <a:rPr b="0" lang="en-US" sz="2200" spc="-1" strike="noStrike">
                <a:solidFill>
                  <a:schemeClr val="accent1"/>
                </a:solidFill>
                <a:latin typeface="Georgia"/>
              </a:rPr>
              <a:t>Tercer nivel del esquema</a:t>
            </a:r>
            <a:endParaRPr b="0" lang="en-US" sz="2200" spc="-1" strike="noStrike">
              <a:solidFill>
                <a:schemeClr val="accent1"/>
              </a:solidFill>
              <a:latin typeface="Georgia"/>
            </a:endParaRPr>
          </a:p>
          <a:p>
            <a:pPr lvl="3" marL="1728000" indent="-216000">
              <a:spcBef>
                <a:spcPts val="567"/>
              </a:spcBef>
              <a:buClr>
                <a:srgbClr val="000000"/>
              </a:buClr>
              <a:buSzPct val="75000"/>
              <a:buFont typeface="Symbol" charset="2"/>
              <a:buChar char=""/>
            </a:pPr>
            <a:r>
              <a:rPr b="0" lang="en-US" sz="2000" spc="-1" strike="noStrike">
                <a:solidFill>
                  <a:srgbClr val="a04da3"/>
                </a:solidFill>
                <a:latin typeface="Georgia"/>
              </a:rPr>
              <a:t>Cuarto nivel del esquema</a:t>
            </a:r>
            <a:endParaRPr b="0" lang="en-US" sz="2000" spc="-1" strike="noStrike">
              <a:solidFill>
                <a:srgbClr val="a04da3"/>
              </a:solidFill>
              <a:latin typeface="Georgia"/>
            </a:endParaRPr>
          </a:p>
          <a:p>
            <a:pPr lvl="4" marL="2160000" indent="-216000">
              <a:spcBef>
                <a:spcPts val="283"/>
              </a:spcBef>
              <a:buClr>
                <a:srgbClr val="000000"/>
              </a:buClr>
              <a:buSzPct val="45000"/>
              <a:buFont typeface="Wingdings" charset="2"/>
              <a:buChar char=""/>
            </a:pPr>
            <a:r>
              <a:rPr b="0" lang="en-US" sz="2000" spc="-1" strike="noStrike">
                <a:solidFill>
                  <a:srgbClr val="a04da3"/>
                </a:solidFill>
                <a:latin typeface="Georgia"/>
              </a:rPr>
              <a:t>Quinto nivel del esquema</a:t>
            </a:r>
            <a:endParaRPr b="0" lang="en-US" sz="2000" spc="-1" strike="noStrike">
              <a:solidFill>
                <a:srgbClr val="a04da3"/>
              </a:solidFill>
              <a:latin typeface="Georgia"/>
            </a:endParaRPr>
          </a:p>
          <a:p>
            <a:pPr lvl="5" marL="2592000" indent="-216000">
              <a:spcBef>
                <a:spcPts val="283"/>
              </a:spcBef>
              <a:buClr>
                <a:srgbClr val="000000"/>
              </a:buClr>
              <a:buSzPct val="45000"/>
              <a:buFont typeface="Wingdings" charset="2"/>
              <a:buChar char=""/>
            </a:pPr>
            <a:r>
              <a:rPr b="0" lang="en-US" sz="2000" spc="-1" strike="noStrike">
                <a:solidFill>
                  <a:srgbClr val="a04da3"/>
                </a:solidFill>
                <a:latin typeface="Georgia"/>
              </a:rPr>
              <a:t>Sexto nivel del esquema</a:t>
            </a:r>
            <a:endParaRPr b="0" lang="en-US" sz="2000" spc="-1" strike="noStrike">
              <a:solidFill>
                <a:srgbClr val="a04da3"/>
              </a:solidFill>
              <a:latin typeface="Georgia"/>
            </a:endParaRPr>
          </a:p>
          <a:p>
            <a:pPr lvl="6" marL="3024000" indent="-216000">
              <a:spcBef>
                <a:spcPts val="283"/>
              </a:spcBef>
              <a:buClr>
                <a:srgbClr val="000000"/>
              </a:buClr>
              <a:buSzPct val="45000"/>
              <a:buFont typeface="Wingdings" charset="2"/>
              <a:buChar char=""/>
            </a:pPr>
            <a:r>
              <a:rPr b="0" lang="en-US" sz="2000" spc="-1" strike="noStrike">
                <a:solidFill>
                  <a:srgbClr val="a04da3"/>
                </a:solidFill>
                <a:latin typeface="Georgia"/>
              </a:rPr>
              <a:t>Séptimo nivel del esquema</a:t>
            </a:r>
            <a:endParaRPr b="0" lang="en-US" sz="2000" spc="-1" strike="noStrike">
              <a:solidFill>
                <a:srgbClr val="a04da3"/>
              </a:solidFill>
              <a:latin typeface="Georgia"/>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183"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84"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85"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86"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187"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188"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189"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90"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91"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92"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93"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94"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95" name="PlaceHolder 1"/>
          <p:cNvSpPr>
            <a:spLocks noGrp="1"/>
          </p:cNvSpPr>
          <p:nvPr>
            <p:ph type="title"/>
          </p:nvPr>
        </p:nvSpPr>
        <p:spPr>
          <a:xfrm>
            <a:off x="5353560" y="1101960"/>
            <a:ext cx="3382920" cy="877320"/>
          </a:xfrm>
          <a:prstGeom prst="rect">
            <a:avLst/>
          </a:prstGeom>
          <a:noFill/>
          <a:ln w="9360">
            <a:noFill/>
          </a:ln>
        </p:spPr>
        <p:txBody>
          <a:bodyPr numCol="1" spcCol="0" lIns="91440" rIns="91440" tIns="45720" bIns="45720" anchor="b">
            <a:noAutofit/>
          </a:bodyPr>
          <a:p>
            <a:pPr indent="0">
              <a:lnSpc>
                <a:spcPct val="100000"/>
              </a:lnSpc>
              <a:buNone/>
            </a:pPr>
            <a:r>
              <a:rPr b="1" lang="es-ES" sz="1800" spc="-1" strike="noStrike">
                <a:solidFill>
                  <a:schemeClr val="dk2"/>
                </a:solidFill>
                <a:latin typeface="Trebuchet MS"/>
              </a:rPr>
              <a:t>Haga clic para modificar el estilo de título del patrón</a:t>
            </a:r>
            <a:endParaRPr b="0" lang="en-US" sz="1800" spc="-1" strike="noStrike">
              <a:solidFill>
                <a:schemeClr val="dk1"/>
              </a:solidFill>
              <a:latin typeface="Arial"/>
            </a:endParaRPr>
          </a:p>
        </p:txBody>
      </p:sp>
      <p:sp>
        <p:nvSpPr>
          <p:cNvPr id="196" name="PlaceHolder 2"/>
          <p:cNvSpPr>
            <a:spLocks noGrp="1"/>
          </p:cNvSpPr>
          <p:nvPr>
            <p:ph type="body"/>
          </p:nvPr>
        </p:nvSpPr>
        <p:spPr>
          <a:xfrm>
            <a:off x="5353560" y="2010600"/>
            <a:ext cx="3382920" cy="4617360"/>
          </a:xfrm>
          <a:prstGeom prst="rect">
            <a:avLst/>
          </a:prstGeom>
          <a:noFill/>
          <a:ln w="9360">
            <a:noFill/>
          </a:ln>
        </p:spPr>
        <p:txBody>
          <a:bodyPr numCol="1" spcCol="0" lIns="91440" rIns="91440" tIns="45720" bIns="45720" anchor="t">
            <a:noAutofit/>
          </a:bodyPr>
          <a:p>
            <a:pPr marL="9000" indent="0">
              <a:lnSpc>
                <a:spcPct val="100000"/>
              </a:lnSpc>
              <a:spcBef>
                <a:spcPts val="300"/>
              </a:spcBef>
              <a:buNone/>
              <a:tabLst>
                <a:tab algn="l" pos="0"/>
              </a:tabLst>
            </a:pPr>
            <a:r>
              <a:rPr b="0" lang="es-ES" sz="1400" spc="-1" strike="noStrike">
                <a:solidFill>
                  <a:schemeClr val="dk1"/>
                </a:solidFill>
                <a:latin typeface="Georgia"/>
              </a:rPr>
              <a:t>Haga clic para modificar el estilo de texto del patrón</a:t>
            </a:r>
            <a:endParaRPr b="0" lang="en-US" sz="1400" spc="-1" strike="noStrike">
              <a:solidFill>
                <a:schemeClr val="dk1"/>
              </a:solidFill>
              <a:latin typeface="Georgia"/>
            </a:endParaRPr>
          </a:p>
        </p:txBody>
      </p:sp>
      <p:sp>
        <p:nvSpPr>
          <p:cNvPr id="197" name="PlaceHolder 3"/>
          <p:cNvSpPr>
            <a:spLocks noGrp="1"/>
          </p:cNvSpPr>
          <p:nvPr>
            <p:ph type="body"/>
          </p:nvPr>
        </p:nvSpPr>
        <p:spPr>
          <a:xfrm>
            <a:off x="152280" y="776160"/>
            <a:ext cx="5101920" cy="5851800"/>
          </a:xfrm>
          <a:prstGeom prst="rect">
            <a:avLst/>
          </a:prstGeom>
          <a:noFill/>
          <a:ln w="9360">
            <a:noFill/>
          </a:ln>
        </p:spPr>
        <p:txBody>
          <a:bodyPr numCol="1" spcCol="0" lIns="91440" rIns="91440" tIns="45720" bIns="45720" anchor="t">
            <a:noAutofit/>
          </a:bodyPr>
          <a:p>
            <a:pPr marL="365040" indent="-255600">
              <a:lnSpc>
                <a:spcPct val="100000"/>
              </a:lnSpc>
              <a:spcBef>
                <a:spcPts val="300"/>
              </a:spcBef>
              <a:buClr>
                <a:srgbClr val="a04da3"/>
              </a:buClr>
              <a:buFont typeface="Georgia"/>
              <a:buChar char="•"/>
            </a:pPr>
            <a:r>
              <a:rPr b="0" lang="es-ES" sz="3200" spc="-1" strike="noStrike">
                <a:solidFill>
                  <a:schemeClr val="dk1"/>
                </a:solidFill>
                <a:latin typeface="Georgia"/>
              </a:rPr>
              <a:t>Haga clic para modificar el estilo de texto del patrón</a:t>
            </a:r>
            <a:endParaRPr b="0" lang="en-US" sz="32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2800" spc="-1" strike="noStrike">
                <a:solidFill>
                  <a:schemeClr val="accent2"/>
                </a:solidFill>
                <a:latin typeface="Georgia"/>
              </a:rPr>
              <a:t>Segundo nivel</a:t>
            </a:r>
            <a:endParaRPr b="0" lang="en-US" sz="28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2400" spc="-1" strike="noStrike">
                <a:solidFill>
                  <a:schemeClr val="accent1"/>
                </a:solidFill>
                <a:latin typeface="Georgia"/>
              </a:rPr>
              <a:t>Tercer nivel</a:t>
            </a:r>
            <a:endParaRPr b="0" lang="en-US" sz="24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2000" spc="-1" strike="noStrike">
                <a:solidFill>
                  <a:schemeClr val="accent1"/>
                </a:solidFill>
                <a:latin typeface="Georgia"/>
              </a:rPr>
              <a:t>Cuarto nivel</a:t>
            </a:r>
            <a:endParaRPr b="0" lang="en-US" sz="20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2000" spc="-1" strike="noStrike">
                <a:solidFill>
                  <a:srgbClr val="a04da3"/>
                </a:solidFill>
                <a:latin typeface="Georgia"/>
              </a:rPr>
              <a:t>Quinto nivel</a:t>
            </a:r>
            <a:endParaRPr b="0" lang="en-US" sz="2000" spc="-1" strike="noStrike">
              <a:solidFill>
                <a:srgbClr val="a04da3"/>
              </a:solidFill>
              <a:latin typeface="Georgia"/>
            </a:endParaRPr>
          </a:p>
        </p:txBody>
      </p:sp>
      <p:sp>
        <p:nvSpPr>
          <p:cNvPr id="198" name="PlaceHolder 4"/>
          <p:cNvSpPr>
            <a:spLocks noGrp="1"/>
          </p:cNvSpPr>
          <p:nvPr>
            <p:ph type="dt" idx="28"/>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99" name="PlaceHolder 5"/>
          <p:cNvSpPr>
            <a:spLocks noGrp="1"/>
          </p:cNvSpPr>
          <p:nvPr>
            <p:ph type="ftr" idx="29"/>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200" name="PlaceHolder 6"/>
          <p:cNvSpPr>
            <a:spLocks noGrp="1"/>
          </p:cNvSpPr>
          <p:nvPr>
            <p:ph type="sldNum" idx="30"/>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549BE8BD-54DC-435A-B83E-48602EE329CC}"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202"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03"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04"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05"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206"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207"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208"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09"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10"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11"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12"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13"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214" name="PlaceHolder 1"/>
          <p:cNvSpPr>
            <a:spLocks noGrp="1"/>
          </p:cNvSpPr>
          <p:nvPr>
            <p:ph type="title"/>
          </p:nvPr>
        </p:nvSpPr>
        <p:spPr>
          <a:xfrm>
            <a:off x="5440320" y="1109160"/>
            <a:ext cx="586440" cy="4681440"/>
          </a:xfrm>
          <a:prstGeom prst="rect">
            <a:avLst/>
          </a:prstGeom>
          <a:noFill/>
          <a:ln w="9360">
            <a:noFill/>
          </a:ln>
        </p:spPr>
        <p:txBody>
          <a:bodyPr numCol="1" spcCol="0" lIns="45720" rIns="0" tIns="45720" bIns="45720" anchor="t">
            <a:noAutofit/>
          </a:bodyPr>
          <a:p>
            <a:pPr indent="0" algn="ctr">
              <a:lnSpc>
                <a:spcPct val="100000"/>
              </a:lnSpc>
              <a:buNone/>
            </a:pPr>
            <a:r>
              <a:rPr b="1" lang="es-ES" sz="2000" spc="-1" strike="noStrike">
                <a:solidFill>
                  <a:schemeClr val="dk2"/>
                </a:solidFill>
                <a:latin typeface="Trebuchet MS"/>
              </a:rPr>
              <a:t>Haga clic para modificar el estilo de título del patrón</a:t>
            </a:r>
            <a:endParaRPr b="0" lang="en-US" sz="2000" spc="-1" strike="noStrike">
              <a:solidFill>
                <a:schemeClr val="dk1"/>
              </a:solidFill>
              <a:latin typeface="Arial"/>
            </a:endParaRPr>
          </a:p>
        </p:txBody>
      </p:sp>
      <p:sp>
        <p:nvSpPr>
          <p:cNvPr id="215" name="PlaceHolder 2"/>
          <p:cNvSpPr>
            <a:spLocks noGrp="1"/>
          </p:cNvSpPr>
          <p:nvPr>
            <p:ph type="body"/>
          </p:nvPr>
        </p:nvSpPr>
        <p:spPr>
          <a:xfrm>
            <a:off x="403560" y="1143000"/>
            <a:ext cx="4571640" cy="4571640"/>
          </a:xfrm>
          <a:prstGeom prst="rect">
            <a:avLst/>
          </a:prstGeom>
          <a:solidFill>
            <a:srgbClr val="eaeaea"/>
          </a:solidFill>
          <a:ln w="50760">
            <a:solidFill>
              <a:srgbClr val="ffffff"/>
            </a:solidFill>
            <a:miter/>
          </a:ln>
          <a:effectLst>
            <a:outerShdw dist="31427" dir="4806364" blurRad="57240" rotWithShape="0">
              <a:srgbClr val="000000">
                <a:alpha val="25000"/>
              </a:srgbClr>
            </a:outerShdw>
          </a:effectLst>
        </p:spPr>
        <p:txBody>
          <a:bodyPr lIns="90000" rIns="90000" tIns="45000" bIns="45000" anchor="t">
            <a:normAutofit/>
          </a:bodyPr>
          <a:p>
            <a:pPr indent="0">
              <a:lnSpc>
                <a:spcPct val="100000"/>
              </a:lnSpc>
              <a:buNone/>
              <a:tabLst>
                <a:tab algn="l" pos="0"/>
              </a:tabLst>
            </a:pPr>
            <a:r>
              <a:rPr b="0" lang="es-ES" sz="3200" spc="-1" strike="noStrike">
                <a:solidFill>
                  <a:schemeClr val="dk1"/>
                </a:solidFill>
                <a:latin typeface="Arial"/>
              </a:rPr>
              <a:t>Haga clic en el icono para agregar una imagen</a:t>
            </a:r>
            <a:endParaRPr b="0" lang="en-US" sz="3200" spc="-1" strike="noStrike">
              <a:solidFill>
                <a:schemeClr val="dk1"/>
              </a:solidFill>
              <a:latin typeface="Georgia"/>
            </a:endParaRPr>
          </a:p>
        </p:txBody>
      </p:sp>
      <p:sp>
        <p:nvSpPr>
          <p:cNvPr id="216" name="PlaceHolder 3"/>
          <p:cNvSpPr>
            <a:spLocks noGrp="1"/>
          </p:cNvSpPr>
          <p:nvPr>
            <p:ph type="body"/>
          </p:nvPr>
        </p:nvSpPr>
        <p:spPr>
          <a:xfrm>
            <a:off x="6088320" y="3274200"/>
            <a:ext cx="2590560" cy="2516040"/>
          </a:xfrm>
          <a:prstGeom prst="rect">
            <a:avLst/>
          </a:prstGeom>
          <a:noFill/>
          <a:ln w="9360">
            <a:noFill/>
          </a:ln>
        </p:spPr>
        <p:txBody>
          <a:bodyPr numCol="1" spcCol="0" lIns="0" rIns="45720" tIns="0" bIns="45720" anchor="t">
            <a:noAutofit/>
          </a:bodyPr>
          <a:p>
            <a:pPr indent="0">
              <a:lnSpc>
                <a:spcPct val="100000"/>
              </a:lnSpc>
              <a:buNone/>
              <a:tabLst>
                <a:tab algn="l" pos="0"/>
              </a:tabLst>
            </a:pPr>
            <a:r>
              <a:rPr b="0" lang="es-ES" sz="1300" spc="-1" strike="noStrike">
                <a:solidFill>
                  <a:schemeClr val="dk1"/>
                </a:solidFill>
                <a:latin typeface="Georgia"/>
              </a:rPr>
              <a:t>Haga clic para modificar el estilo de texto del patrón</a:t>
            </a:r>
            <a:endParaRPr b="0" lang="en-US" sz="1300" spc="-1" strike="noStrike">
              <a:solidFill>
                <a:schemeClr val="dk1"/>
              </a:solidFill>
              <a:latin typeface="Georgia"/>
            </a:endParaRPr>
          </a:p>
        </p:txBody>
      </p:sp>
      <p:sp>
        <p:nvSpPr>
          <p:cNvPr id="217" name="PlaceHolder 4"/>
          <p:cNvSpPr>
            <a:spLocks noGrp="1"/>
          </p:cNvSpPr>
          <p:nvPr>
            <p:ph type="dt" idx="31"/>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218" name="PlaceHolder 5"/>
          <p:cNvSpPr>
            <a:spLocks noGrp="1"/>
          </p:cNvSpPr>
          <p:nvPr>
            <p:ph type="ftr" idx="32"/>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219" name="PlaceHolder 6"/>
          <p:cNvSpPr>
            <a:spLocks noGrp="1"/>
          </p:cNvSpPr>
          <p:nvPr>
            <p:ph type="sldNum" idx="33"/>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697CE938-03AA-48C9-B39E-95F89BF62AD0}"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32"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33"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34"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35"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36"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37"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38"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39"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40"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41"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42"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43"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44" name="PlaceHolder 1"/>
          <p:cNvSpPr>
            <a:spLocks noGrp="1"/>
          </p:cNvSpPr>
          <p:nvPr>
            <p:ph type="title"/>
          </p:nvPr>
        </p:nvSpPr>
        <p:spPr>
          <a:xfrm>
            <a:off x="457200" y="1143000"/>
            <a:ext cx="8229240" cy="1066320"/>
          </a:xfrm>
          <a:prstGeom prst="rect">
            <a:avLst/>
          </a:prstGeom>
          <a:noFill/>
          <a:ln w="9360">
            <a:noFill/>
          </a:ln>
        </p:spPr>
        <p:txBody>
          <a:bodyPr numCol="1" spcCol="0" lIns="91440" rIns="91440" tIns="45720" bIns="45720" anchor="ctr">
            <a:noAutofit/>
          </a:bodyPr>
          <a:p>
            <a:pPr indent="0">
              <a:lnSpc>
                <a:spcPct val="100000"/>
              </a:lnSpc>
              <a:buNone/>
            </a:pPr>
            <a:r>
              <a:rPr b="0" lang="es-ES" sz="4000" spc="-1" strike="noStrike">
                <a:solidFill>
                  <a:schemeClr val="dk2"/>
                </a:solidFill>
                <a:latin typeface="Trebuchet MS"/>
              </a:rPr>
              <a:t>Haga clic </a:t>
            </a:r>
            <a:r>
              <a:rPr b="0" lang="es-ES" sz="4000" spc="-1" strike="noStrike">
                <a:solidFill>
                  <a:schemeClr val="dk2"/>
                </a:solidFill>
                <a:latin typeface="Trebuchet MS"/>
              </a:rPr>
              <a:t>para </a:t>
            </a:r>
            <a:r>
              <a:rPr b="0" lang="es-ES" sz="4000" spc="-1" strike="noStrike">
                <a:solidFill>
                  <a:schemeClr val="dk2"/>
                </a:solidFill>
                <a:latin typeface="Trebuchet MS"/>
              </a:rPr>
              <a:t>modificar el </a:t>
            </a:r>
            <a:r>
              <a:rPr b="0" lang="es-ES" sz="4000" spc="-1" strike="noStrike">
                <a:solidFill>
                  <a:schemeClr val="dk2"/>
                </a:solidFill>
                <a:latin typeface="Trebuchet MS"/>
              </a:rPr>
              <a:t>estilo de </a:t>
            </a:r>
            <a:r>
              <a:rPr b="0" lang="es-ES" sz="4000" spc="-1" strike="noStrike">
                <a:solidFill>
                  <a:schemeClr val="dk2"/>
                </a:solidFill>
                <a:latin typeface="Trebuchet MS"/>
              </a:rPr>
              <a:t>título del </a:t>
            </a:r>
            <a:r>
              <a:rPr b="0" lang="es-ES" sz="4000" spc="-1" strike="noStrike">
                <a:solidFill>
                  <a:schemeClr val="dk2"/>
                </a:solidFill>
                <a:latin typeface="Trebuchet MS"/>
              </a:rPr>
              <a:t>patrón</a:t>
            </a:r>
            <a:endParaRPr b="0" lang="en-US" sz="4000" spc="-1" strike="noStrike">
              <a:solidFill>
                <a:schemeClr val="dk1"/>
              </a:solidFill>
              <a:latin typeface="Arial"/>
            </a:endParaRPr>
          </a:p>
        </p:txBody>
      </p:sp>
      <p:sp>
        <p:nvSpPr>
          <p:cNvPr id="45" name="PlaceHolder 2"/>
          <p:cNvSpPr>
            <a:spLocks noGrp="1"/>
          </p:cNvSpPr>
          <p:nvPr>
            <p:ph type="body"/>
          </p:nvPr>
        </p:nvSpPr>
        <p:spPr>
          <a:xfrm>
            <a:off x="457200" y="2249640"/>
            <a:ext cx="8229240" cy="4323960"/>
          </a:xfrm>
          <a:prstGeom prst="rect">
            <a:avLst/>
          </a:prstGeom>
          <a:noFill/>
          <a:ln w="9360">
            <a:noFill/>
          </a:ln>
        </p:spPr>
        <p:txBody>
          <a:bodyPr numCol="1" spcCol="0" lIns="91440" rIns="91440" tIns="45720" bIns="45720" anchor="t" vert="eaVert">
            <a:noAutofit/>
          </a:bodyPr>
          <a:p>
            <a:pPr marL="365040" indent="-255600">
              <a:lnSpc>
                <a:spcPct val="100000"/>
              </a:lnSpc>
              <a:spcBef>
                <a:spcPts val="300"/>
              </a:spcBef>
              <a:buClr>
                <a:srgbClr val="a04da3"/>
              </a:buClr>
              <a:buFont typeface="Georgia"/>
              <a:buChar char="•"/>
            </a:pPr>
            <a:r>
              <a:rPr b="0" lang="es-ES" sz="2800" spc="-1" strike="noStrike">
                <a:solidFill>
                  <a:schemeClr val="dk1"/>
                </a:solidFill>
                <a:latin typeface="Georgia"/>
              </a:rPr>
              <a:t>Haga clic para modificar el estilo de texto del patrón</a:t>
            </a:r>
            <a:endParaRPr b="0" lang="en-US" sz="28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2600" spc="-1" strike="noStrike">
                <a:solidFill>
                  <a:schemeClr val="accent2"/>
                </a:solidFill>
                <a:latin typeface="Georgia"/>
              </a:rPr>
              <a:t>Segundo nivel</a:t>
            </a:r>
            <a:endParaRPr b="0" lang="en-US" sz="26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2400" spc="-1" strike="noStrike">
                <a:solidFill>
                  <a:schemeClr val="accent1"/>
                </a:solidFill>
                <a:latin typeface="Georgia"/>
              </a:rPr>
              <a:t>Tercer nivel</a:t>
            </a:r>
            <a:endParaRPr b="0" lang="en-US" sz="24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2200" spc="-1" strike="noStrike">
                <a:solidFill>
                  <a:schemeClr val="accent1"/>
                </a:solidFill>
                <a:latin typeface="Georgia"/>
              </a:rPr>
              <a:t>Cuarto nivel</a:t>
            </a:r>
            <a:endParaRPr b="0" lang="en-US" sz="22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2000" spc="-1" strike="noStrike">
                <a:solidFill>
                  <a:srgbClr val="a04da3"/>
                </a:solidFill>
                <a:latin typeface="Georgia"/>
              </a:rPr>
              <a:t>Quinto nivel</a:t>
            </a:r>
            <a:endParaRPr b="0" lang="en-US" sz="2000" spc="-1" strike="noStrike">
              <a:solidFill>
                <a:srgbClr val="a04da3"/>
              </a:solidFill>
              <a:latin typeface="Georgia"/>
            </a:endParaRPr>
          </a:p>
        </p:txBody>
      </p:sp>
      <p:sp>
        <p:nvSpPr>
          <p:cNvPr id="46" name="PlaceHolder 3"/>
          <p:cNvSpPr>
            <a:spLocks noGrp="1"/>
          </p:cNvSpPr>
          <p:nvPr>
            <p:ph type="dt" idx="4"/>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47" name="PlaceHolder 4"/>
          <p:cNvSpPr>
            <a:spLocks noGrp="1"/>
          </p:cNvSpPr>
          <p:nvPr>
            <p:ph type="ftr" idx="5"/>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48" name="PlaceHolder 5"/>
          <p:cNvSpPr>
            <a:spLocks noGrp="1"/>
          </p:cNvSpPr>
          <p:nvPr>
            <p:ph type="sldNum" idx="6"/>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69DCBD1E-B6FE-46D5-94F1-C5B72933470C}"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50"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51"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52"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53"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54"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55"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56"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57"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58"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59"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60"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61"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62" name="PlaceHolder 1"/>
          <p:cNvSpPr>
            <a:spLocks noGrp="1"/>
          </p:cNvSpPr>
          <p:nvPr>
            <p:ph type="title"/>
          </p:nvPr>
        </p:nvSpPr>
        <p:spPr>
          <a:xfrm>
            <a:off x="6781680" y="1143000"/>
            <a:ext cx="1904760" cy="5486040"/>
          </a:xfrm>
          <a:prstGeom prst="rect">
            <a:avLst/>
          </a:prstGeom>
          <a:noFill/>
          <a:ln w="9360">
            <a:noFill/>
          </a:ln>
        </p:spPr>
        <p:txBody>
          <a:bodyPr numCol="1" spcCol="0" lIns="91440" rIns="91440" tIns="45720" bIns="45720" anchor="ctr" vert="eaVert">
            <a:noAutofit/>
          </a:bodyPr>
          <a:p>
            <a:pPr indent="0">
              <a:lnSpc>
                <a:spcPct val="100000"/>
              </a:lnSpc>
              <a:buNone/>
            </a:pPr>
            <a:r>
              <a:rPr b="0" lang="es-ES" sz="4000" spc="-1" strike="noStrike">
                <a:solidFill>
                  <a:schemeClr val="dk2"/>
                </a:solidFill>
                <a:latin typeface="Trebuchet MS"/>
              </a:rPr>
              <a:t>H</a:t>
            </a:r>
            <a:r>
              <a:rPr b="0" lang="es-ES" sz="4000" spc="-1" strike="noStrike">
                <a:solidFill>
                  <a:schemeClr val="dk2"/>
                </a:solidFill>
                <a:latin typeface="Trebuchet MS"/>
              </a:rPr>
              <a:t>a</a:t>
            </a:r>
            <a:r>
              <a:rPr b="0" lang="es-ES" sz="4000" spc="-1" strike="noStrike">
                <a:solidFill>
                  <a:schemeClr val="dk2"/>
                </a:solidFill>
                <a:latin typeface="Trebuchet MS"/>
              </a:rPr>
              <a:t>g</a:t>
            </a:r>
            <a:r>
              <a:rPr b="0" lang="es-ES" sz="4000" spc="-1" strike="noStrike">
                <a:solidFill>
                  <a:schemeClr val="dk2"/>
                </a:solidFill>
                <a:latin typeface="Trebuchet MS"/>
              </a:rPr>
              <a:t>a </a:t>
            </a:r>
            <a:r>
              <a:rPr b="0" lang="es-ES" sz="4000" spc="-1" strike="noStrike">
                <a:solidFill>
                  <a:schemeClr val="dk2"/>
                </a:solidFill>
                <a:latin typeface="Trebuchet MS"/>
              </a:rPr>
              <a:t>cl</a:t>
            </a:r>
            <a:r>
              <a:rPr b="0" lang="es-ES" sz="4000" spc="-1" strike="noStrike">
                <a:solidFill>
                  <a:schemeClr val="dk2"/>
                </a:solidFill>
                <a:latin typeface="Trebuchet MS"/>
              </a:rPr>
              <a:t>ic </a:t>
            </a:r>
            <a:r>
              <a:rPr b="0" lang="es-ES" sz="4000" spc="-1" strike="noStrike">
                <a:solidFill>
                  <a:schemeClr val="dk2"/>
                </a:solidFill>
                <a:latin typeface="Trebuchet MS"/>
              </a:rPr>
              <a:t>p</a:t>
            </a:r>
            <a:r>
              <a:rPr b="0" lang="es-ES" sz="4000" spc="-1" strike="noStrike">
                <a:solidFill>
                  <a:schemeClr val="dk2"/>
                </a:solidFill>
                <a:latin typeface="Trebuchet MS"/>
              </a:rPr>
              <a:t>a</a:t>
            </a:r>
            <a:r>
              <a:rPr b="0" lang="es-ES" sz="4000" spc="-1" strike="noStrike">
                <a:solidFill>
                  <a:schemeClr val="dk2"/>
                </a:solidFill>
                <a:latin typeface="Trebuchet MS"/>
              </a:rPr>
              <a:t>r</a:t>
            </a:r>
            <a:r>
              <a:rPr b="0" lang="es-ES" sz="4000" spc="-1" strike="noStrike">
                <a:solidFill>
                  <a:schemeClr val="dk2"/>
                </a:solidFill>
                <a:latin typeface="Trebuchet MS"/>
              </a:rPr>
              <a:t>a </a:t>
            </a:r>
            <a:r>
              <a:rPr b="0" lang="es-ES" sz="4000" spc="-1" strike="noStrike">
                <a:solidFill>
                  <a:schemeClr val="dk2"/>
                </a:solidFill>
                <a:latin typeface="Trebuchet MS"/>
              </a:rPr>
              <a:t>m</a:t>
            </a:r>
            <a:r>
              <a:rPr b="0" lang="es-ES" sz="4000" spc="-1" strike="noStrike">
                <a:solidFill>
                  <a:schemeClr val="dk2"/>
                </a:solidFill>
                <a:latin typeface="Trebuchet MS"/>
              </a:rPr>
              <a:t>o</a:t>
            </a:r>
            <a:r>
              <a:rPr b="0" lang="es-ES" sz="4000" spc="-1" strike="noStrike">
                <a:solidFill>
                  <a:schemeClr val="dk2"/>
                </a:solidFill>
                <a:latin typeface="Trebuchet MS"/>
              </a:rPr>
              <a:t>d</a:t>
            </a:r>
            <a:r>
              <a:rPr b="0" lang="es-ES" sz="4000" spc="-1" strike="noStrike">
                <a:solidFill>
                  <a:schemeClr val="dk2"/>
                </a:solidFill>
                <a:latin typeface="Trebuchet MS"/>
              </a:rPr>
              <a:t>if</a:t>
            </a:r>
            <a:r>
              <a:rPr b="0" lang="es-ES" sz="4000" spc="-1" strike="noStrike">
                <a:solidFill>
                  <a:schemeClr val="dk2"/>
                </a:solidFill>
                <a:latin typeface="Trebuchet MS"/>
              </a:rPr>
              <a:t>ic</a:t>
            </a:r>
            <a:r>
              <a:rPr b="0" lang="es-ES" sz="4000" spc="-1" strike="noStrike">
                <a:solidFill>
                  <a:schemeClr val="dk2"/>
                </a:solidFill>
                <a:latin typeface="Trebuchet MS"/>
              </a:rPr>
              <a:t>a</a:t>
            </a:r>
            <a:r>
              <a:rPr b="0" lang="es-ES" sz="4000" spc="-1" strike="noStrike">
                <a:solidFill>
                  <a:schemeClr val="dk2"/>
                </a:solidFill>
                <a:latin typeface="Trebuchet MS"/>
              </a:rPr>
              <a:t>r </a:t>
            </a:r>
            <a:r>
              <a:rPr b="0" lang="es-ES" sz="4000" spc="-1" strike="noStrike">
                <a:solidFill>
                  <a:schemeClr val="dk2"/>
                </a:solidFill>
                <a:latin typeface="Trebuchet MS"/>
              </a:rPr>
              <a:t>e</a:t>
            </a:r>
            <a:r>
              <a:rPr b="0" lang="es-ES" sz="4000" spc="-1" strike="noStrike">
                <a:solidFill>
                  <a:schemeClr val="dk2"/>
                </a:solidFill>
                <a:latin typeface="Trebuchet MS"/>
              </a:rPr>
              <a:t>l </a:t>
            </a:r>
            <a:r>
              <a:rPr b="0" lang="es-ES" sz="4000" spc="-1" strike="noStrike">
                <a:solidFill>
                  <a:schemeClr val="dk2"/>
                </a:solidFill>
                <a:latin typeface="Trebuchet MS"/>
              </a:rPr>
              <a:t>e</a:t>
            </a:r>
            <a:r>
              <a:rPr b="0" lang="es-ES" sz="4000" spc="-1" strike="noStrike">
                <a:solidFill>
                  <a:schemeClr val="dk2"/>
                </a:solidFill>
                <a:latin typeface="Trebuchet MS"/>
              </a:rPr>
              <a:t>s</a:t>
            </a:r>
            <a:r>
              <a:rPr b="0" lang="es-ES" sz="4000" spc="-1" strike="noStrike">
                <a:solidFill>
                  <a:schemeClr val="dk2"/>
                </a:solidFill>
                <a:latin typeface="Trebuchet MS"/>
              </a:rPr>
              <a:t>ti</a:t>
            </a:r>
            <a:r>
              <a:rPr b="0" lang="es-ES" sz="4000" spc="-1" strike="noStrike">
                <a:solidFill>
                  <a:schemeClr val="dk2"/>
                </a:solidFill>
                <a:latin typeface="Trebuchet MS"/>
              </a:rPr>
              <a:t>l</a:t>
            </a:r>
            <a:r>
              <a:rPr b="0" lang="es-ES" sz="4000" spc="-1" strike="noStrike">
                <a:solidFill>
                  <a:schemeClr val="dk2"/>
                </a:solidFill>
                <a:latin typeface="Trebuchet MS"/>
              </a:rPr>
              <a:t>o </a:t>
            </a:r>
            <a:r>
              <a:rPr b="0" lang="es-ES" sz="4000" spc="-1" strike="noStrike">
                <a:solidFill>
                  <a:schemeClr val="dk2"/>
                </a:solidFill>
                <a:latin typeface="Trebuchet MS"/>
              </a:rPr>
              <a:t>d</a:t>
            </a:r>
            <a:r>
              <a:rPr b="0" lang="es-ES" sz="4000" spc="-1" strike="noStrike">
                <a:solidFill>
                  <a:schemeClr val="dk2"/>
                </a:solidFill>
                <a:latin typeface="Trebuchet MS"/>
              </a:rPr>
              <a:t>e </a:t>
            </a:r>
            <a:r>
              <a:rPr b="0" lang="es-ES" sz="4000" spc="-1" strike="noStrike">
                <a:solidFill>
                  <a:schemeClr val="dk2"/>
                </a:solidFill>
                <a:latin typeface="Trebuchet MS"/>
              </a:rPr>
              <a:t>tí</a:t>
            </a:r>
            <a:r>
              <a:rPr b="0" lang="es-ES" sz="4000" spc="-1" strike="noStrike">
                <a:solidFill>
                  <a:schemeClr val="dk2"/>
                </a:solidFill>
                <a:latin typeface="Trebuchet MS"/>
              </a:rPr>
              <a:t>t</a:t>
            </a:r>
            <a:r>
              <a:rPr b="0" lang="es-ES" sz="4000" spc="-1" strike="noStrike">
                <a:solidFill>
                  <a:schemeClr val="dk2"/>
                </a:solidFill>
                <a:latin typeface="Trebuchet MS"/>
              </a:rPr>
              <a:t>u</a:t>
            </a:r>
            <a:r>
              <a:rPr b="0" lang="es-ES" sz="4000" spc="-1" strike="noStrike">
                <a:solidFill>
                  <a:schemeClr val="dk2"/>
                </a:solidFill>
                <a:latin typeface="Trebuchet MS"/>
              </a:rPr>
              <a:t>l</a:t>
            </a:r>
            <a:r>
              <a:rPr b="0" lang="es-ES" sz="4000" spc="-1" strike="noStrike">
                <a:solidFill>
                  <a:schemeClr val="dk2"/>
                </a:solidFill>
                <a:latin typeface="Trebuchet MS"/>
              </a:rPr>
              <a:t>o </a:t>
            </a:r>
            <a:r>
              <a:rPr b="0" lang="es-ES" sz="4000" spc="-1" strike="noStrike">
                <a:solidFill>
                  <a:schemeClr val="dk2"/>
                </a:solidFill>
                <a:latin typeface="Trebuchet MS"/>
              </a:rPr>
              <a:t>d</a:t>
            </a:r>
            <a:r>
              <a:rPr b="0" lang="es-ES" sz="4000" spc="-1" strike="noStrike">
                <a:solidFill>
                  <a:schemeClr val="dk2"/>
                </a:solidFill>
                <a:latin typeface="Trebuchet MS"/>
              </a:rPr>
              <a:t>e</a:t>
            </a:r>
            <a:r>
              <a:rPr b="0" lang="es-ES" sz="4000" spc="-1" strike="noStrike">
                <a:solidFill>
                  <a:schemeClr val="dk2"/>
                </a:solidFill>
                <a:latin typeface="Trebuchet MS"/>
              </a:rPr>
              <a:t>l </a:t>
            </a:r>
            <a:r>
              <a:rPr b="0" lang="es-ES" sz="4000" spc="-1" strike="noStrike">
                <a:solidFill>
                  <a:schemeClr val="dk2"/>
                </a:solidFill>
                <a:latin typeface="Trebuchet MS"/>
              </a:rPr>
              <a:t>p</a:t>
            </a:r>
            <a:r>
              <a:rPr b="0" lang="es-ES" sz="4000" spc="-1" strike="noStrike">
                <a:solidFill>
                  <a:schemeClr val="dk2"/>
                </a:solidFill>
                <a:latin typeface="Trebuchet MS"/>
              </a:rPr>
              <a:t>a</a:t>
            </a:r>
            <a:r>
              <a:rPr b="0" lang="es-ES" sz="4000" spc="-1" strike="noStrike">
                <a:solidFill>
                  <a:schemeClr val="dk2"/>
                </a:solidFill>
                <a:latin typeface="Trebuchet MS"/>
              </a:rPr>
              <a:t>tr</a:t>
            </a:r>
            <a:r>
              <a:rPr b="0" lang="es-ES" sz="4000" spc="-1" strike="noStrike">
                <a:solidFill>
                  <a:schemeClr val="dk2"/>
                </a:solidFill>
                <a:latin typeface="Trebuchet MS"/>
              </a:rPr>
              <a:t>ó</a:t>
            </a:r>
            <a:r>
              <a:rPr b="0" lang="es-ES" sz="4000" spc="-1" strike="noStrike">
                <a:solidFill>
                  <a:schemeClr val="dk2"/>
                </a:solidFill>
                <a:latin typeface="Trebuchet MS"/>
              </a:rPr>
              <a:t>n</a:t>
            </a:r>
            <a:endParaRPr b="0" lang="en-US" sz="4000" spc="-1" strike="noStrike">
              <a:solidFill>
                <a:schemeClr val="dk1"/>
              </a:solidFill>
              <a:latin typeface="Arial"/>
            </a:endParaRPr>
          </a:p>
        </p:txBody>
      </p:sp>
      <p:sp>
        <p:nvSpPr>
          <p:cNvPr id="63" name="PlaceHolder 2"/>
          <p:cNvSpPr>
            <a:spLocks noGrp="1"/>
          </p:cNvSpPr>
          <p:nvPr>
            <p:ph type="body"/>
          </p:nvPr>
        </p:nvSpPr>
        <p:spPr>
          <a:xfrm>
            <a:off x="457200" y="1143000"/>
            <a:ext cx="6248160" cy="5486040"/>
          </a:xfrm>
          <a:prstGeom prst="rect">
            <a:avLst/>
          </a:prstGeom>
          <a:noFill/>
          <a:ln w="9360">
            <a:noFill/>
          </a:ln>
        </p:spPr>
        <p:txBody>
          <a:bodyPr numCol="1" spcCol="0" lIns="91440" rIns="91440" tIns="45720" bIns="45720" anchor="t" vert="eaVert">
            <a:noAutofit/>
          </a:bodyPr>
          <a:p>
            <a:pPr marL="365040" indent="-255600">
              <a:lnSpc>
                <a:spcPct val="100000"/>
              </a:lnSpc>
              <a:spcBef>
                <a:spcPts val="300"/>
              </a:spcBef>
              <a:buClr>
                <a:srgbClr val="a04da3"/>
              </a:buClr>
              <a:buFont typeface="Georgia"/>
              <a:buChar char="•"/>
            </a:pPr>
            <a:r>
              <a:rPr b="0" lang="es-ES" sz="2800" spc="-1" strike="noStrike">
                <a:solidFill>
                  <a:schemeClr val="dk1"/>
                </a:solidFill>
                <a:latin typeface="Georgia"/>
              </a:rPr>
              <a:t>Haga clic para modificar el estilo de texto del patrón</a:t>
            </a:r>
            <a:endParaRPr b="0" lang="en-US" sz="28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2600" spc="-1" strike="noStrike">
                <a:solidFill>
                  <a:schemeClr val="accent2"/>
                </a:solidFill>
                <a:latin typeface="Georgia"/>
              </a:rPr>
              <a:t>Segundo nivel</a:t>
            </a:r>
            <a:endParaRPr b="0" lang="en-US" sz="26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2400" spc="-1" strike="noStrike">
                <a:solidFill>
                  <a:schemeClr val="accent1"/>
                </a:solidFill>
                <a:latin typeface="Georgia"/>
              </a:rPr>
              <a:t>Tercer nivel</a:t>
            </a:r>
            <a:endParaRPr b="0" lang="en-US" sz="24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2200" spc="-1" strike="noStrike">
                <a:solidFill>
                  <a:schemeClr val="accent1"/>
                </a:solidFill>
                <a:latin typeface="Georgia"/>
              </a:rPr>
              <a:t>Cuarto nivel</a:t>
            </a:r>
            <a:endParaRPr b="0" lang="en-US" sz="22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2000" spc="-1" strike="noStrike">
                <a:solidFill>
                  <a:srgbClr val="a04da3"/>
                </a:solidFill>
                <a:latin typeface="Georgia"/>
              </a:rPr>
              <a:t>Quinto nivel</a:t>
            </a:r>
            <a:endParaRPr b="0" lang="en-US" sz="2000" spc="-1" strike="noStrike">
              <a:solidFill>
                <a:srgbClr val="a04da3"/>
              </a:solidFill>
              <a:latin typeface="Georgia"/>
            </a:endParaRPr>
          </a:p>
        </p:txBody>
      </p:sp>
      <p:sp>
        <p:nvSpPr>
          <p:cNvPr id="64" name="PlaceHolder 3"/>
          <p:cNvSpPr>
            <a:spLocks noGrp="1"/>
          </p:cNvSpPr>
          <p:nvPr>
            <p:ph type="dt" idx="7"/>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65" name="PlaceHolder 4"/>
          <p:cNvSpPr>
            <a:spLocks noGrp="1"/>
          </p:cNvSpPr>
          <p:nvPr>
            <p:ph type="ftr" idx="8"/>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66" name="PlaceHolder 5"/>
          <p:cNvSpPr>
            <a:spLocks noGrp="1"/>
          </p:cNvSpPr>
          <p:nvPr>
            <p:ph type="sldNum" idx="9"/>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47E97B2A-28E8-4351-8C55-0B90F5A42123}"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68"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69"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0"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1"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72"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73"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74"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5"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6"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7"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8"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79"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80" name="PlaceHolder 1"/>
          <p:cNvSpPr>
            <a:spLocks noGrp="1"/>
          </p:cNvSpPr>
          <p:nvPr>
            <p:ph type="title"/>
          </p:nvPr>
        </p:nvSpPr>
        <p:spPr>
          <a:xfrm>
            <a:off x="457200" y="1143000"/>
            <a:ext cx="8229240" cy="1066320"/>
          </a:xfrm>
          <a:prstGeom prst="rect">
            <a:avLst/>
          </a:prstGeom>
          <a:noFill/>
          <a:ln w="9360">
            <a:noFill/>
          </a:ln>
        </p:spPr>
        <p:txBody>
          <a:bodyPr numCol="1" spcCol="0" lIns="91440" rIns="91440" tIns="45720" bIns="45720" anchor="ctr">
            <a:noAutofit/>
          </a:bodyPr>
          <a:p>
            <a:pPr indent="0">
              <a:lnSpc>
                <a:spcPct val="100000"/>
              </a:lnSpc>
              <a:buNone/>
            </a:pPr>
            <a:r>
              <a:rPr b="0" lang="es-ES" sz="4000" spc="-1" strike="noStrike">
                <a:solidFill>
                  <a:schemeClr val="dk2"/>
                </a:solidFill>
                <a:latin typeface="Trebuchet MS"/>
              </a:rPr>
              <a:t>Haga clic para modificar el estilo de título del patrón</a:t>
            </a:r>
            <a:endParaRPr b="0" lang="en-US" sz="4000" spc="-1" strike="noStrike">
              <a:solidFill>
                <a:schemeClr val="dk1"/>
              </a:solidFill>
              <a:latin typeface="Arial"/>
            </a:endParaRPr>
          </a:p>
        </p:txBody>
      </p:sp>
      <p:sp>
        <p:nvSpPr>
          <p:cNvPr id="81" name="PlaceHolder 2"/>
          <p:cNvSpPr>
            <a:spLocks noGrp="1"/>
          </p:cNvSpPr>
          <p:nvPr>
            <p:ph type="body"/>
          </p:nvPr>
        </p:nvSpPr>
        <p:spPr>
          <a:xfrm>
            <a:off x="457200" y="2249640"/>
            <a:ext cx="8229240" cy="4323960"/>
          </a:xfrm>
          <a:prstGeom prst="rect">
            <a:avLst/>
          </a:prstGeom>
          <a:noFill/>
          <a:ln w="9360">
            <a:noFill/>
          </a:ln>
        </p:spPr>
        <p:txBody>
          <a:bodyPr numCol="1" spcCol="0" lIns="91440" rIns="91440" tIns="45720" bIns="45720" anchor="t">
            <a:noAutofit/>
          </a:bodyPr>
          <a:p>
            <a:pPr marL="365040" indent="-255600">
              <a:lnSpc>
                <a:spcPct val="100000"/>
              </a:lnSpc>
              <a:spcBef>
                <a:spcPts val="300"/>
              </a:spcBef>
              <a:buClr>
                <a:srgbClr val="a04da3"/>
              </a:buClr>
              <a:buFont typeface="Georgia"/>
              <a:buChar char="•"/>
            </a:pPr>
            <a:r>
              <a:rPr b="0" lang="es-ES" sz="2800" spc="-1" strike="noStrike">
                <a:solidFill>
                  <a:schemeClr val="dk1"/>
                </a:solidFill>
                <a:latin typeface="Georgia"/>
              </a:rPr>
              <a:t>Haga clic para modificar el estilo de texto del patrón</a:t>
            </a:r>
            <a:endParaRPr b="0" lang="en-US" sz="28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2600" spc="-1" strike="noStrike">
                <a:solidFill>
                  <a:schemeClr val="accent2"/>
                </a:solidFill>
                <a:latin typeface="Georgia"/>
              </a:rPr>
              <a:t>Segundo nivel</a:t>
            </a:r>
            <a:endParaRPr b="0" lang="en-US" sz="26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2400" spc="-1" strike="noStrike">
                <a:solidFill>
                  <a:schemeClr val="accent1"/>
                </a:solidFill>
                <a:latin typeface="Georgia"/>
              </a:rPr>
              <a:t>Tercer nivel</a:t>
            </a:r>
            <a:endParaRPr b="0" lang="en-US" sz="24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2200" spc="-1" strike="noStrike">
                <a:solidFill>
                  <a:schemeClr val="accent1"/>
                </a:solidFill>
                <a:latin typeface="Georgia"/>
              </a:rPr>
              <a:t>Cuarto nivel</a:t>
            </a:r>
            <a:endParaRPr b="0" lang="en-US" sz="22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2000" spc="-1" strike="noStrike">
                <a:solidFill>
                  <a:srgbClr val="a04da3"/>
                </a:solidFill>
                <a:latin typeface="Georgia"/>
              </a:rPr>
              <a:t>Quinto nivel</a:t>
            </a:r>
            <a:endParaRPr b="0" lang="en-US" sz="2000" spc="-1" strike="noStrike">
              <a:solidFill>
                <a:srgbClr val="a04da3"/>
              </a:solidFill>
              <a:latin typeface="Georgia"/>
            </a:endParaRPr>
          </a:p>
        </p:txBody>
      </p:sp>
      <p:sp>
        <p:nvSpPr>
          <p:cNvPr id="82" name="PlaceHolder 3"/>
          <p:cNvSpPr>
            <a:spLocks noGrp="1"/>
          </p:cNvSpPr>
          <p:nvPr>
            <p:ph type="dt" idx="10"/>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83" name="PlaceHolder 4"/>
          <p:cNvSpPr>
            <a:spLocks noGrp="1"/>
          </p:cNvSpPr>
          <p:nvPr>
            <p:ph type="ftr" idx="11"/>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84" name="PlaceHolder 5"/>
          <p:cNvSpPr>
            <a:spLocks noGrp="1"/>
          </p:cNvSpPr>
          <p:nvPr>
            <p:ph type="sldNum" idx="12"/>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FA8152C6-8123-40BD-B813-2313F1C0688A}"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88"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89"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0"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1"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92"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93"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94"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5"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6"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7"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8"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99"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00" name="PlaceHolder 1"/>
          <p:cNvSpPr>
            <a:spLocks noGrp="1"/>
          </p:cNvSpPr>
          <p:nvPr>
            <p:ph type="title"/>
          </p:nvPr>
        </p:nvSpPr>
        <p:spPr>
          <a:xfrm>
            <a:off x="722160" y="1981080"/>
            <a:ext cx="7772040" cy="1361880"/>
          </a:xfrm>
          <a:prstGeom prst="rect">
            <a:avLst/>
          </a:prstGeom>
          <a:noFill/>
          <a:ln w="9360">
            <a:noFill/>
          </a:ln>
        </p:spPr>
        <p:txBody>
          <a:bodyPr numCol="1" spcCol="0" lIns="91440" rIns="91440" tIns="45720" bIns="45720" anchor="b">
            <a:noAutofit/>
          </a:bodyPr>
          <a:p>
            <a:pPr indent="0">
              <a:lnSpc>
                <a:spcPct val="100000"/>
              </a:lnSpc>
              <a:buNone/>
            </a:pPr>
            <a:r>
              <a:rPr b="1" lang="es-ES" sz="4300" spc="-1" strike="noStrike">
                <a:ln>
                  <a:solidFill>
                    <a:schemeClr val="accent2">
                      <a:shade val="90000"/>
                    </a:schemeClr>
                  </a:solidFill>
                </a:ln>
                <a:solidFill>
                  <a:srgbClr val="ffffff"/>
                </a:solidFill>
                <a:latin typeface="Trebuchet MS"/>
              </a:rPr>
              <a:t>Haga clic para modificar el estilo de título del patrón</a:t>
            </a:r>
            <a:endParaRPr b="0" lang="en-US" sz="4300" spc="-1" strike="noStrike">
              <a:solidFill>
                <a:schemeClr val="dk1"/>
              </a:solidFill>
              <a:latin typeface="Arial"/>
            </a:endParaRPr>
          </a:p>
        </p:txBody>
      </p:sp>
      <p:sp>
        <p:nvSpPr>
          <p:cNvPr id="101" name="PlaceHolder 2"/>
          <p:cNvSpPr>
            <a:spLocks noGrp="1"/>
          </p:cNvSpPr>
          <p:nvPr>
            <p:ph type="body"/>
          </p:nvPr>
        </p:nvSpPr>
        <p:spPr>
          <a:xfrm>
            <a:off x="722160" y="3367080"/>
            <a:ext cx="7772040" cy="1509480"/>
          </a:xfrm>
          <a:prstGeom prst="rect">
            <a:avLst/>
          </a:prstGeom>
          <a:noFill/>
          <a:ln w="9360">
            <a:noFill/>
          </a:ln>
        </p:spPr>
        <p:txBody>
          <a:bodyPr numCol="1" spcCol="0" lIns="91440" rIns="91440" tIns="45720" bIns="45720" anchor="t">
            <a:noAutofit/>
          </a:bodyPr>
          <a:p>
            <a:pPr marL="45720" indent="0">
              <a:lnSpc>
                <a:spcPct val="100000"/>
              </a:lnSpc>
              <a:spcBef>
                <a:spcPts val="300"/>
              </a:spcBef>
              <a:buNone/>
              <a:tabLst>
                <a:tab algn="l" pos="0"/>
              </a:tabLst>
            </a:pPr>
            <a:r>
              <a:rPr b="0" lang="es-ES" sz="2100" spc="-1" strike="noStrike">
                <a:solidFill>
                  <a:schemeClr val="dk2"/>
                </a:solidFill>
                <a:latin typeface="Georgia"/>
              </a:rPr>
              <a:t>Haga clic para modificar el estilo de texto del patrón</a:t>
            </a:r>
            <a:endParaRPr b="0" lang="en-US" sz="2100" spc="-1" strike="noStrike">
              <a:solidFill>
                <a:schemeClr val="dk1"/>
              </a:solidFill>
              <a:latin typeface="Georgia"/>
            </a:endParaRPr>
          </a:p>
        </p:txBody>
      </p:sp>
      <p:sp>
        <p:nvSpPr>
          <p:cNvPr id="102" name="PlaceHolder 3"/>
          <p:cNvSpPr>
            <a:spLocks noGrp="1"/>
          </p:cNvSpPr>
          <p:nvPr>
            <p:ph type="dt" idx="13"/>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03" name="PlaceHolder 4"/>
          <p:cNvSpPr>
            <a:spLocks noGrp="1"/>
          </p:cNvSpPr>
          <p:nvPr>
            <p:ph type="ftr" idx="14"/>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104" name="PlaceHolder 5"/>
          <p:cNvSpPr>
            <a:spLocks noGrp="1"/>
          </p:cNvSpPr>
          <p:nvPr>
            <p:ph type="sldNum" idx="15"/>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69C80543-EE0D-4016-AA45-773E931C828C}"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106"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07"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08"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09"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110"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111"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112"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3"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4"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5"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6"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7"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18" name="PlaceHolder 1"/>
          <p:cNvSpPr>
            <a:spLocks noGrp="1"/>
          </p:cNvSpPr>
          <p:nvPr>
            <p:ph type="title"/>
          </p:nvPr>
        </p:nvSpPr>
        <p:spPr>
          <a:xfrm>
            <a:off x="457200" y="1143000"/>
            <a:ext cx="8229240" cy="1066320"/>
          </a:xfrm>
          <a:prstGeom prst="rect">
            <a:avLst/>
          </a:prstGeom>
          <a:noFill/>
          <a:ln w="9360">
            <a:noFill/>
          </a:ln>
        </p:spPr>
        <p:txBody>
          <a:bodyPr numCol="1" spcCol="0" lIns="91440" rIns="91440" tIns="45720" bIns="45720" anchor="ctr">
            <a:noAutofit/>
          </a:bodyPr>
          <a:p>
            <a:pPr indent="0">
              <a:lnSpc>
                <a:spcPct val="100000"/>
              </a:lnSpc>
              <a:buNone/>
            </a:pPr>
            <a:r>
              <a:rPr b="0" lang="es-ES" sz="4000" spc="-1" strike="noStrike">
                <a:solidFill>
                  <a:schemeClr val="dk2"/>
                </a:solidFill>
                <a:latin typeface="Trebuchet MS"/>
              </a:rPr>
              <a:t>Haga clic para modificar el estilo de título del patrón</a:t>
            </a:r>
            <a:endParaRPr b="0" lang="en-US" sz="4000" spc="-1" strike="noStrike">
              <a:solidFill>
                <a:schemeClr val="dk1"/>
              </a:solidFill>
              <a:latin typeface="Arial"/>
            </a:endParaRPr>
          </a:p>
        </p:txBody>
      </p:sp>
      <p:sp>
        <p:nvSpPr>
          <p:cNvPr id="119" name="PlaceHolder 2"/>
          <p:cNvSpPr>
            <a:spLocks noGrp="1"/>
          </p:cNvSpPr>
          <p:nvPr>
            <p:ph type="body"/>
          </p:nvPr>
        </p:nvSpPr>
        <p:spPr>
          <a:xfrm>
            <a:off x="457200" y="2249280"/>
            <a:ext cx="4038120" cy="4525560"/>
          </a:xfrm>
          <a:prstGeom prst="rect">
            <a:avLst/>
          </a:prstGeom>
          <a:noFill/>
          <a:ln w="9360">
            <a:noFill/>
          </a:ln>
        </p:spPr>
        <p:txBody>
          <a:bodyPr numCol="1" spcCol="0" lIns="91440" rIns="91440" tIns="45720" bIns="45720" anchor="t">
            <a:noAutofit/>
          </a:bodyPr>
          <a:p>
            <a:pPr marL="365040" indent="-255600">
              <a:lnSpc>
                <a:spcPct val="100000"/>
              </a:lnSpc>
              <a:spcBef>
                <a:spcPts val="300"/>
              </a:spcBef>
              <a:buClr>
                <a:srgbClr val="a04da3"/>
              </a:buClr>
              <a:buFont typeface="Georgia"/>
              <a:buChar char="•"/>
            </a:pPr>
            <a:r>
              <a:rPr b="0" lang="es-ES" sz="2000" spc="-1" strike="noStrike">
                <a:solidFill>
                  <a:schemeClr val="dk1"/>
                </a:solidFill>
                <a:latin typeface="Georgia"/>
              </a:rPr>
              <a:t>Haga clic para modificar el estilo de texto del patrón</a:t>
            </a:r>
            <a:endParaRPr b="0" lang="en-US" sz="20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1900" spc="-1" strike="noStrike">
                <a:solidFill>
                  <a:schemeClr val="accent2"/>
                </a:solidFill>
                <a:latin typeface="Georgia"/>
              </a:rPr>
              <a:t>Segundo nivel</a:t>
            </a:r>
            <a:endParaRPr b="0" lang="en-US" sz="19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1800" spc="-1" strike="noStrike">
                <a:solidFill>
                  <a:schemeClr val="accent1"/>
                </a:solidFill>
                <a:latin typeface="Georgia"/>
              </a:rPr>
              <a:t>Tercer nivel</a:t>
            </a:r>
            <a:endParaRPr b="0" lang="en-US" sz="18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1800" spc="-1" strike="noStrike">
                <a:solidFill>
                  <a:schemeClr val="accent1"/>
                </a:solidFill>
                <a:latin typeface="Georgia"/>
              </a:rPr>
              <a:t>Cuarto nivel</a:t>
            </a:r>
            <a:endParaRPr b="0" lang="en-US" sz="18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1800" spc="-1" strike="noStrike">
                <a:solidFill>
                  <a:srgbClr val="a04da3"/>
                </a:solidFill>
                <a:latin typeface="Georgia"/>
              </a:rPr>
              <a:t>Quinto nivel</a:t>
            </a:r>
            <a:endParaRPr b="0" lang="en-US" sz="1800" spc="-1" strike="noStrike">
              <a:solidFill>
                <a:srgbClr val="a04da3"/>
              </a:solidFill>
              <a:latin typeface="Georgia"/>
            </a:endParaRPr>
          </a:p>
        </p:txBody>
      </p:sp>
      <p:sp>
        <p:nvSpPr>
          <p:cNvPr id="120" name="PlaceHolder 3"/>
          <p:cNvSpPr>
            <a:spLocks noGrp="1"/>
          </p:cNvSpPr>
          <p:nvPr>
            <p:ph type="body"/>
          </p:nvPr>
        </p:nvSpPr>
        <p:spPr>
          <a:xfrm>
            <a:off x="4648320" y="2249280"/>
            <a:ext cx="4038120" cy="4525560"/>
          </a:xfrm>
          <a:prstGeom prst="rect">
            <a:avLst/>
          </a:prstGeom>
          <a:noFill/>
          <a:ln w="9360">
            <a:noFill/>
          </a:ln>
        </p:spPr>
        <p:txBody>
          <a:bodyPr numCol="1" spcCol="0" lIns="91440" rIns="91440" tIns="45720" bIns="45720" anchor="t">
            <a:noAutofit/>
          </a:bodyPr>
          <a:p>
            <a:pPr marL="365040" indent="-255600">
              <a:lnSpc>
                <a:spcPct val="100000"/>
              </a:lnSpc>
              <a:spcBef>
                <a:spcPts val="300"/>
              </a:spcBef>
              <a:buClr>
                <a:srgbClr val="a04da3"/>
              </a:buClr>
              <a:buFont typeface="Georgia"/>
              <a:buChar char="•"/>
            </a:pPr>
            <a:r>
              <a:rPr b="0" lang="es-ES" sz="2000" spc="-1" strike="noStrike">
                <a:solidFill>
                  <a:schemeClr val="dk1"/>
                </a:solidFill>
                <a:latin typeface="Georgia"/>
              </a:rPr>
              <a:t>Haga clic para modificar el estilo de texto del patrón</a:t>
            </a:r>
            <a:endParaRPr b="0" lang="en-US" sz="20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1900" spc="-1" strike="noStrike">
                <a:solidFill>
                  <a:schemeClr val="accent2"/>
                </a:solidFill>
                <a:latin typeface="Georgia"/>
              </a:rPr>
              <a:t>Segundo nivel</a:t>
            </a:r>
            <a:endParaRPr b="0" lang="en-US" sz="19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1800" spc="-1" strike="noStrike">
                <a:solidFill>
                  <a:schemeClr val="accent1"/>
                </a:solidFill>
                <a:latin typeface="Georgia"/>
              </a:rPr>
              <a:t>Tercer nivel</a:t>
            </a:r>
            <a:endParaRPr b="0" lang="en-US" sz="18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1800" spc="-1" strike="noStrike">
                <a:solidFill>
                  <a:schemeClr val="accent1"/>
                </a:solidFill>
                <a:latin typeface="Georgia"/>
              </a:rPr>
              <a:t>Cuarto nivel</a:t>
            </a:r>
            <a:endParaRPr b="0" lang="en-US" sz="18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1800" spc="-1" strike="noStrike">
                <a:solidFill>
                  <a:srgbClr val="a04da3"/>
                </a:solidFill>
                <a:latin typeface="Georgia"/>
              </a:rPr>
              <a:t>Quinto nivel</a:t>
            </a:r>
            <a:endParaRPr b="0" lang="en-US" sz="1800" spc="-1" strike="noStrike">
              <a:solidFill>
                <a:srgbClr val="a04da3"/>
              </a:solidFill>
              <a:latin typeface="Georgia"/>
            </a:endParaRPr>
          </a:p>
        </p:txBody>
      </p:sp>
      <p:sp>
        <p:nvSpPr>
          <p:cNvPr id="121" name="PlaceHolder 4"/>
          <p:cNvSpPr>
            <a:spLocks noGrp="1"/>
          </p:cNvSpPr>
          <p:nvPr>
            <p:ph type="dt" idx="16"/>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22" name="PlaceHolder 5"/>
          <p:cNvSpPr>
            <a:spLocks noGrp="1"/>
          </p:cNvSpPr>
          <p:nvPr>
            <p:ph type="ftr" idx="17"/>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123" name="PlaceHolder 6"/>
          <p:cNvSpPr>
            <a:spLocks noGrp="1"/>
          </p:cNvSpPr>
          <p:nvPr>
            <p:ph type="sldNum" idx="18"/>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5BBB94F4-14AF-4F74-9F63-9E7CF08075F9}"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128"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29"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0"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1"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132"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133"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134"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5"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6"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7"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8"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39"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40" name="PlaceHolder 1"/>
          <p:cNvSpPr>
            <a:spLocks noGrp="1"/>
          </p:cNvSpPr>
          <p:nvPr>
            <p:ph type="title"/>
          </p:nvPr>
        </p:nvSpPr>
        <p:spPr>
          <a:xfrm>
            <a:off x="380880" y="1143000"/>
            <a:ext cx="8381520" cy="1069560"/>
          </a:xfrm>
          <a:prstGeom prst="rect">
            <a:avLst/>
          </a:prstGeom>
          <a:noFill/>
          <a:ln w="9360">
            <a:noFill/>
          </a:ln>
        </p:spPr>
        <p:txBody>
          <a:bodyPr numCol="1" spcCol="0" lIns="91440" rIns="91440" tIns="45720" bIns="45720" anchor="ctr">
            <a:noAutofit/>
          </a:bodyPr>
          <a:p>
            <a:pPr indent="0">
              <a:lnSpc>
                <a:spcPct val="100000"/>
              </a:lnSpc>
              <a:buNone/>
            </a:pPr>
            <a:r>
              <a:rPr b="0" lang="es-ES" sz="4000" spc="-1" strike="noStrike">
                <a:solidFill>
                  <a:schemeClr val="dk2"/>
                </a:solidFill>
                <a:latin typeface="Trebuchet MS"/>
              </a:rPr>
              <a:t>Haga clic para modificar el estilo de título del patrón</a:t>
            </a:r>
            <a:endParaRPr b="0" lang="en-US" sz="4000" spc="-1" strike="noStrike">
              <a:solidFill>
                <a:schemeClr val="dk1"/>
              </a:solidFill>
              <a:latin typeface="Arial"/>
            </a:endParaRPr>
          </a:p>
        </p:txBody>
      </p:sp>
      <p:sp>
        <p:nvSpPr>
          <p:cNvPr id="141" name="PlaceHolder 2"/>
          <p:cNvSpPr>
            <a:spLocks noGrp="1"/>
          </p:cNvSpPr>
          <p:nvPr>
            <p:ph type="body"/>
          </p:nvPr>
        </p:nvSpPr>
        <p:spPr>
          <a:xfrm>
            <a:off x="380880" y="2244960"/>
            <a:ext cx="4041360" cy="456840"/>
          </a:xfrm>
          <a:prstGeom prst="rect">
            <a:avLst/>
          </a:prstGeom>
          <a:solidFill>
            <a:schemeClr val="accent2">
              <a:alpha val="25000"/>
            </a:schemeClr>
          </a:solidFill>
          <a:ln w="12600">
            <a:solidFill>
              <a:schemeClr val="accent2"/>
            </a:solidFill>
            <a:miter/>
          </a:ln>
        </p:spPr>
        <p:txBody>
          <a:bodyPr numCol="1" spcCol="0" lIns="91440" rIns="91440" tIns="45720" bIns="45720" anchor="ctr">
            <a:noAutofit/>
          </a:bodyPr>
          <a:p>
            <a:pPr marL="45720" indent="0">
              <a:lnSpc>
                <a:spcPct val="100000"/>
              </a:lnSpc>
              <a:spcBef>
                <a:spcPts val="300"/>
              </a:spcBef>
              <a:buNone/>
              <a:tabLst>
                <a:tab algn="l" pos="0"/>
              </a:tabLst>
            </a:pPr>
            <a:r>
              <a:rPr b="1" lang="es-ES" sz="1900" spc="-1" strike="noStrike">
                <a:solidFill>
                  <a:schemeClr val="dk1">
                    <a:tint val="95000"/>
                  </a:schemeClr>
                </a:solidFill>
                <a:latin typeface="Georgia"/>
              </a:rPr>
              <a:t>Haga clic para modificar el estilo de texto del patrón</a:t>
            </a:r>
            <a:endParaRPr b="0" lang="en-US" sz="1900" spc="-1" strike="noStrike">
              <a:solidFill>
                <a:schemeClr val="dk1"/>
              </a:solidFill>
              <a:latin typeface="Georgia"/>
            </a:endParaRPr>
          </a:p>
        </p:txBody>
      </p:sp>
      <p:sp>
        <p:nvSpPr>
          <p:cNvPr id="142" name="PlaceHolder 3"/>
          <p:cNvSpPr>
            <a:spLocks noGrp="1"/>
          </p:cNvSpPr>
          <p:nvPr>
            <p:ph type="body"/>
          </p:nvPr>
        </p:nvSpPr>
        <p:spPr>
          <a:xfrm>
            <a:off x="4721400" y="2244960"/>
            <a:ext cx="4041360" cy="456840"/>
          </a:xfrm>
          <a:prstGeom prst="rect">
            <a:avLst/>
          </a:prstGeom>
          <a:solidFill>
            <a:schemeClr val="accent2">
              <a:alpha val="25000"/>
            </a:schemeClr>
          </a:solidFill>
          <a:ln w="12600">
            <a:solidFill>
              <a:schemeClr val="accent2"/>
            </a:solidFill>
            <a:miter/>
          </a:ln>
        </p:spPr>
        <p:txBody>
          <a:bodyPr numCol="1" spcCol="0" lIns="91440" rIns="91440" tIns="45720" bIns="45720" anchor="ctr">
            <a:noAutofit/>
          </a:bodyPr>
          <a:p>
            <a:pPr marL="45720" indent="0">
              <a:lnSpc>
                <a:spcPct val="100000"/>
              </a:lnSpc>
              <a:spcBef>
                <a:spcPts val="300"/>
              </a:spcBef>
              <a:buNone/>
              <a:tabLst>
                <a:tab algn="l" pos="0"/>
              </a:tabLst>
            </a:pPr>
            <a:r>
              <a:rPr b="1" lang="es-ES" sz="1900" spc="-1" strike="noStrike">
                <a:solidFill>
                  <a:schemeClr val="dk1">
                    <a:tint val="95000"/>
                  </a:schemeClr>
                </a:solidFill>
                <a:latin typeface="Georgia"/>
              </a:rPr>
              <a:t>Haga clic para modificar el estilo de texto del patrón</a:t>
            </a:r>
            <a:endParaRPr b="0" lang="en-US" sz="1900" spc="-1" strike="noStrike">
              <a:solidFill>
                <a:schemeClr val="dk1"/>
              </a:solidFill>
              <a:latin typeface="Georgia"/>
            </a:endParaRPr>
          </a:p>
        </p:txBody>
      </p:sp>
      <p:sp>
        <p:nvSpPr>
          <p:cNvPr id="143" name="PlaceHolder 4"/>
          <p:cNvSpPr>
            <a:spLocks noGrp="1"/>
          </p:cNvSpPr>
          <p:nvPr>
            <p:ph type="body"/>
          </p:nvPr>
        </p:nvSpPr>
        <p:spPr>
          <a:xfrm>
            <a:off x="380880" y="2708640"/>
            <a:ext cx="4041360" cy="3885840"/>
          </a:xfrm>
          <a:prstGeom prst="rect">
            <a:avLst/>
          </a:prstGeom>
          <a:noFill/>
          <a:ln w="9360">
            <a:noFill/>
          </a:ln>
        </p:spPr>
        <p:txBody>
          <a:bodyPr numCol="1" spcCol="0" lIns="91440" rIns="91440" tIns="45720" bIns="45720" anchor="t">
            <a:noAutofit/>
          </a:bodyPr>
          <a:p>
            <a:pPr marL="365040" indent="-255600">
              <a:lnSpc>
                <a:spcPct val="100000"/>
              </a:lnSpc>
              <a:spcBef>
                <a:spcPts val="300"/>
              </a:spcBef>
              <a:buClr>
                <a:srgbClr val="a04da3"/>
              </a:buClr>
              <a:buFont typeface="Georgia"/>
              <a:buChar char="•"/>
            </a:pPr>
            <a:r>
              <a:rPr b="0" lang="es-ES" sz="2000" spc="-1" strike="noStrike">
                <a:solidFill>
                  <a:schemeClr val="dk1"/>
                </a:solidFill>
                <a:latin typeface="Georgia"/>
              </a:rPr>
              <a:t>Haga clic para modificar el estilo de texto del patrón</a:t>
            </a:r>
            <a:endParaRPr b="0" lang="en-US" sz="20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2000" spc="-1" strike="noStrike">
                <a:solidFill>
                  <a:schemeClr val="accent2"/>
                </a:solidFill>
                <a:latin typeface="Georgia"/>
              </a:rPr>
              <a:t>Segundo nivel</a:t>
            </a:r>
            <a:endParaRPr b="0" lang="en-US" sz="20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1800" spc="-1" strike="noStrike">
                <a:solidFill>
                  <a:schemeClr val="accent1"/>
                </a:solidFill>
                <a:latin typeface="Georgia"/>
              </a:rPr>
              <a:t>Tercer nivel</a:t>
            </a:r>
            <a:endParaRPr b="0" lang="en-US" sz="18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1600" spc="-1" strike="noStrike">
                <a:solidFill>
                  <a:schemeClr val="accent1"/>
                </a:solidFill>
                <a:latin typeface="Georgia"/>
              </a:rPr>
              <a:t>Cuarto nivel</a:t>
            </a:r>
            <a:endParaRPr b="0" lang="en-US" sz="16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1600" spc="-1" strike="noStrike">
                <a:solidFill>
                  <a:srgbClr val="a04da3"/>
                </a:solidFill>
                <a:latin typeface="Georgia"/>
              </a:rPr>
              <a:t>Quinto nivel</a:t>
            </a:r>
            <a:endParaRPr b="0" lang="en-US" sz="1600" spc="-1" strike="noStrike">
              <a:solidFill>
                <a:srgbClr val="a04da3"/>
              </a:solidFill>
              <a:latin typeface="Georgia"/>
            </a:endParaRPr>
          </a:p>
        </p:txBody>
      </p:sp>
      <p:sp>
        <p:nvSpPr>
          <p:cNvPr id="144" name="PlaceHolder 5"/>
          <p:cNvSpPr>
            <a:spLocks noGrp="1"/>
          </p:cNvSpPr>
          <p:nvPr>
            <p:ph type="body"/>
          </p:nvPr>
        </p:nvSpPr>
        <p:spPr>
          <a:xfrm>
            <a:off x="4718160" y="2708640"/>
            <a:ext cx="4041360" cy="3885840"/>
          </a:xfrm>
          <a:prstGeom prst="rect">
            <a:avLst/>
          </a:prstGeom>
          <a:noFill/>
          <a:ln w="9360">
            <a:noFill/>
          </a:ln>
        </p:spPr>
        <p:txBody>
          <a:bodyPr numCol="1" spcCol="0" lIns="91440" rIns="91440" tIns="45720" bIns="45720" anchor="t">
            <a:noAutofit/>
          </a:bodyPr>
          <a:p>
            <a:pPr marL="365040" indent="-255600">
              <a:lnSpc>
                <a:spcPct val="100000"/>
              </a:lnSpc>
              <a:spcBef>
                <a:spcPts val="300"/>
              </a:spcBef>
              <a:buClr>
                <a:srgbClr val="a04da3"/>
              </a:buClr>
              <a:buFont typeface="Georgia"/>
              <a:buChar char="•"/>
            </a:pPr>
            <a:r>
              <a:rPr b="0" lang="es-ES" sz="2000" spc="-1" strike="noStrike">
                <a:solidFill>
                  <a:schemeClr val="dk1"/>
                </a:solidFill>
                <a:latin typeface="Georgia"/>
              </a:rPr>
              <a:t>Haga clic para modificar el estilo de texto del patrón</a:t>
            </a:r>
            <a:endParaRPr b="0" lang="en-US" sz="2000" spc="-1" strike="noStrike">
              <a:solidFill>
                <a:schemeClr val="dk1"/>
              </a:solidFill>
              <a:latin typeface="Georgia"/>
            </a:endParaRPr>
          </a:p>
          <a:p>
            <a:pPr lvl="1" marL="657360" indent="-246240">
              <a:lnSpc>
                <a:spcPct val="100000"/>
              </a:lnSpc>
              <a:spcBef>
                <a:spcPts val="300"/>
              </a:spcBef>
              <a:buClr>
                <a:srgbClr val="009dd9"/>
              </a:buClr>
              <a:buFont typeface="Georgia"/>
              <a:buChar char="▫"/>
            </a:pPr>
            <a:r>
              <a:rPr b="0" lang="es-ES" sz="2000" spc="-1" strike="noStrike">
                <a:solidFill>
                  <a:schemeClr val="accent2"/>
                </a:solidFill>
                <a:latin typeface="Georgia"/>
              </a:rPr>
              <a:t>Segundo nivel</a:t>
            </a:r>
            <a:endParaRPr b="0" lang="en-US" sz="2000" spc="-1" strike="noStrike">
              <a:solidFill>
                <a:schemeClr val="accent1"/>
              </a:solidFill>
              <a:latin typeface="Georgia"/>
            </a:endParaRPr>
          </a:p>
          <a:p>
            <a:pPr lvl="2" marL="922320" indent="-219240">
              <a:lnSpc>
                <a:spcPct val="100000"/>
              </a:lnSpc>
              <a:spcBef>
                <a:spcPts val="300"/>
              </a:spcBef>
              <a:buClr>
                <a:srgbClr val="0f6fc6"/>
              </a:buClr>
              <a:buFont typeface="Wingdings 2" charset="2"/>
              <a:buChar char=""/>
            </a:pPr>
            <a:r>
              <a:rPr b="0" lang="es-ES" sz="1800" spc="-1" strike="noStrike">
                <a:solidFill>
                  <a:schemeClr val="accent1"/>
                </a:solidFill>
                <a:latin typeface="Georgia"/>
              </a:rPr>
              <a:t>Tercer nivel</a:t>
            </a:r>
            <a:endParaRPr b="0" lang="en-US" sz="1800" spc="-1" strike="noStrike">
              <a:solidFill>
                <a:schemeClr val="accent1"/>
              </a:solidFill>
              <a:latin typeface="Georgia"/>
            </a:endParaRPr>
          </a:p>
          <a:p>
            <a:pPr lvl="3" marL="1179360" indent="-200160">
              <a:lnSpc>
                <a:spcPct val="100000"/>
              </a:lnSpc>
              <a:spcBef>
                <a:spcPts val="300"/>
              </a:spcBef>
              <a:buClr>
                <a:srgbClr val="0f6fc6"/>
              </a:buClr>
              <a:buFont typeface="Wingdings 2" charset="2"/>
              <a:buChar char=""/>
            </a:pPr>
            <a:r>
              <a:rPr b="0" lang="es-ES" sz="1600" spc="-1" strike="noStrike">
                <a:solidFill>
                  <a:schemeClr val="accent1"/>
                </a:solidFill>
                <a:latin typeface="Georgia"/>
              </a:rPr>
              <a:t>Cuarto nivel</a:t>
            </a:r>
            <a:endParaRPr b="0" lang="en-US" sz="1600" spc="-1" strike="noStrike">
              <a:solidFill>
                <a:srgbClr val="a04da3"/>
              </a:solidFill>
              <a:latin typeface="Georgia"/>
            </a:endParaRPr>
          </a:p>
          <a:p>
            <a:pPr lvl="4" marL="1389240" indent="-182520">
              <a:lnSpc>
                <a:spcPct val="100000"/>
              </a:lnSpc>
              <a:spcBef>
                <a:spcPts val="300"/>
              </a:spcBef>
              <a:buClr>
                <a:srgbClr val="a04da3"/>
              </a:buClr>
              <a:buFont typeface="Georgia"/>
              <a:buChar char="▫"/>
            </a:pPr>
            <a:r>
              <a:rPr b="0" lang="es-ES" sz="1600" spc="-1" strike="noStrike">
                <a:solidFill>
                  <a:srgbClr val="a04da3"/>
                </a:solidFill>
                <a:latin typeface="Georgia"/>
              </a:rPr>
              <a:t>Quinto nivel</a:t>
            </a:r>
            <a:endParaRPr b="0" lang="en-US" sz="1600" spc="-1" strike="noStrike">
              <a:solidFill>
                <a:srgbClr val="a04da3"/>
              </a:solidFill>
              <a:latin typeface="Georgia"/>
            </a:endParaRPr>
          </a:p>
        </p:txBody>
      </p:sp>
      <p:sp>
        <p:nvSpPr>
          <p:cNvPr id="145" name="PlaceHolder 6"/>
          <p:cNvSpPr>
            <a:spLocks noGrp="1"/>
          </p:cNvSpPr>
          <p:nvPr>
            <p:ph type="dt" idx="19"/>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46" name="PlaceHolder 7"/>
          <p:cNvSpPr>
            <a:spLocks noGrp="1"/>
          </p:cNvSpPr>
          <p:nvPr>
            <p:ph type="sldNum" idx="20"/>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00B4A287-5F5A-473A-AE2F-947115BF3F93}"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
        <p:nvSpPr>
          <p:cNvPr id="147" name="PlaceHolder 8"/>
          <p:cNvSpPr>
            <a:spLocks noGrp="1"/>
          </p:cNvSpPr>
          <p:nvPr>
            <p:ph type="ftr" idx="21"/>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149"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0"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1"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2"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153"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154"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155"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6"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7"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8"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59"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60"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61" name="PlaceHolder 1"/>
          <p:cNvSpPr>
            <a:spLocks noGrp="1"/>
          </p:cNvSpPr>
          <p:nvPr>
            <p:ph type="title"/>
          </p:nvPr>
        </p:nvSpPr>
        <p:spPr>
          <a:xfrm>
            <a:off x="457200" y="1143000"/>
            <a:ext cx="8229240" cy="1069560"/>
          </a:xfrm>
          <a:prstGeom prst="rect">
            <a:avLst/>
          </a:prstGeom>
          <a:noFill/>
          <a:ln w="9360">
            <a:noFill/>
          </a:ln>
        </p:spPr>
        <p:txBody>
          <a:bodyPr numCol="1" spcCol="0" lIns="91440" rIns="91440" tIns="45720" bIns="45720" anchor="ctr">
            <a:noAutofit/>
          </a:bodyPr>
          <a:p>
            <a:pPr indent="0">
              <a:lnSpc>
                <a:spcPct val="100000"/>
              </a:lnSpc>
              <a:buNone/>
            </a:pPr>
            <a:r>
              <a:rPr b="0" lang="es-ES" sz="4000" spc="-1" strike="noStrike">
                <a:solidFill>
                  <a:schemeClr val="dk2"/>
                </a:solidFill>
                <a:latin typeface="Trebuchet MS"/>
              </a:rPr>
              <a:t>Haga clic para modificar el estilo de título del patrón</a:t>
            </a:r>
            <a:endParaRPr b="0" lang="en-US" sz="4000" spc="-1" strike="noStrike">
              <a:solidFill>
                <a:schemeClr val="dk1"/>
              </a:solidFill>
              <a:latin typeface="Arial"/>
            </a:endParaRPr>
          </a:p>
        </p:txBody>
      </p:sp>
      <p:sp>
        <p:nvSpPr>
          <p:cNvPr id="162" name="PlaceHolder 2"/>
          <p:cNvSpPr>
            <a:spLocks noGrp="1"/>
          </p:cNvSpPr>
          <p:nvPr>
            <p:ph type="dt" idx="22"/>
          </p:nvPr>
        </p:nvSpPr>
        <p:spPr>
          <a:xfrm>
            <a:off x="658332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63" name="PlaceHolder 3"/>
          <p:cNvSpPr>
            <a:spLocks noGrp="1"/>
          </p:cNvSpPr>
          <p:nvPr>
            <p:ph type="ftr" idx="23"/>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164" name="PlaceHolder 4"/>
          <p:cNvSpPr>
            <a:spLocks noGrp="1"/>
          </p:cNvSpPr>
          <p:nvPr>
            <p:ph type="sldNum" idx="24"/>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4429A328-DF1A-45EF-BD93-5116011C2932}"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27 Rectángulo"/>
          <p:cNvSpPr/>
          <p:nvPr/>
        </p:nvSpPr>
        <p:spPr>
          <a:xfrm>
            <a:off x="0" y="366840"/>
            <a:ext cx="9143640" cy="8388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39240" bIns="39240" anchor="ctr">
            <a:noAutofit/>
          </a:bodyPr>
          <a:p>
            <a:pPr algn="ctr">
              <a:lnSpc>
                <a:spcPct val="100000"/>
              </a:lnSpc>
            </a:pPr>
            <a:endParaRPr b="0" lang="en-US" sz="1800" spc="-1" strike="noStrike">
              <a:solidFill>
                <a:schemeClr val="lt1"/>
              </a:solidFill>
              <a:latin typeface="Georgia"/>
            </a:endParaRPr>
          </a:p>
        </p:txBody>
      </p:sp>
      <p:sp>
        <p:nvSpPr>
          <p:cNvPr id="167" name="28 Rectángulo"/>
          <p:cNvSpPr/>
          <p:nvPr/>
        </p:nvSpPr>
        <p:spPr>
          <a:xfrm>
            <a:off x="0" y="0"/>
            <a:ext cx="9143640" cy="310680"/>
          </a:xfrm>
          <a:prstGeom prst="rect">
            <a:avLst/>
          </a:prstGeom>
          <a:solidFill>
            <a:schemeClr val="tx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68" name="29 Rectángulo"/>
          <p:cNvSpPr/>
          <p:nvPr/>
        </p:nvSpPr>
        <p:spPr>
          <a:xfrm>
            <a:off x="0" y="307800"/>
            <a:ext cx="9143640" cy="918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69" name="30 Rectángulo"/>
          <p:cNvSpPr/>
          <p:nvPr/>
        </p:nvSpPr>
        <p:spPr>
          <a:xfrm flipV="1">
            <a:off x="5410080" y="360000"/>
            <a:ext cx="3733560" cy="90000"/>
          </a:xfrm>
          <a:prstGeom prst="rect">
            <a:avLst/>
          </a:prstGeom>
          <a:solidFill>
            <a:schemeClr val="accent2">
              <a:alpha val="10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0" name="31 Rectángulo"/>
          <p:cNvSpPr/>
          <p:nvPr/>
        </p:nvSpPr>
        <p:spPr>
          <a:xfrm flipV="1">
            <a:off x="5410080" y="439200"/>
            <a:ext cx="3733560" cy="180720"/>
          </a:xfrm>
          <a:prstGeom prst="rect">
            <a:avLst/>
          </a:prstGeom>
          <a:solidFill>
            <a:schemeClr val="accent2">
              <a:alpha val="50000"/>
            </a:scheme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useBgFill="1">
        <p:nvSpPr>
          <p:cNvPr id="171" name="32 Rectángulo redondeado"/>
          <p:cNvSpPr/>
          <p:nvPr/>
        </p:nvSpPr>
        <p:spPr>
          <a:xfrm>
            <a:off x="5407200" y="496800"/>
            <a:ext cx="3063600" cy="2808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9080" bIns="-19080" anchor="ctr">
            <a:noAutofit/>
          </a:bodyPr>
          <a:p>
            <a:pPr algn="ctr">
              <a:lnSpc>
                <a:spcPct val="100000"/>
              </a:lnSpc>
            </a:pPr>
            <a:endParaRPr b="0" lang="en-US" sz="1800" spc="-1" strike="noStrike">
              <a:solidFill>
                <a:schemeClr val="lt1"/>
              </a:solidFill>
              <a:latin typeface="Georgia"/>
            </a:endParaRPr>
          </a:p>
        </p:txBody>
      </p:sp>
      <p:sp useBgFill="1">
        <p:nvSpPr>
          <p:cNvPr id="172" name="33 Rectángulo redondeado"/>
          <p:cNvSpPr/>
          <p:nvPr/>
        </p:nvSpPr>
        <p:spPr>
          <a:xfrm>
            <a:off x="7373880" y="588960"/>
            <a:ext cx="1599840" cy="36000"/>
          </a:xfrm>
          <a:prstGeom prst="roundRect">
            <a:avLst>
              <a:gd name="adj" fmla="val 16667"/>
            </a:avLst>
          </a:prstGeom>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11880" bIns="-11880" anchor="ctr">
            <a:noAutofit/>
          </a:bodyPr>
          <a:p>
            <a:pPr algn="ctr">
              <a:lnSpc>
                <a:spcPct val="100000"/>
              </a:lnSpc>
            </a:pPr>
            <a:endParaRPr b="0" lang="en-US" sz="1800" spc="-1" strike="noStrike">
              <a:solidFill>
                <a:schemeClr val="lt1"/>
              </a:solidFill>
              <a:latin typeface="Georgia"/>
            </a:endParaRPr>
          </a:p>
        </p:txBody>
      </p:sp>
      <p:sp>
        <p:nvSpPr>
          <p:cNvPr id="173" name="34 Rectángulo"/>
          <p:cNvSpPr/>
          <p:nvPr/>
        </p:nvSpPr>
        <p:spPr>
          <a:xfrm>
            <a:off x="9085320" y="-1440"/>
            <a:ext cx="568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4" name="35 Rectángulo"/>
          <p:cNvSpPr/>
          <p:nvPr/>
        </p:nvSpPr>
        <p:spPr>
          <a:xfrm>
            <a:off x="9043920" y="-1440"/>
            <a:ext cx="28080" cy="620280"/>
          </a:xfrm>
          <a:prstGeom prst="rect">
            <a:avLst/>
          </a:prstGeom>
          <a:solidFill>
            <a:srgbClr val="ffffff">
              <a:alpha val="65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5" name="36 Rectángulo"/>
          <p:cNvSpPr/>
          <p:nvPr/>
        </p:nvSpPr>
        <p:spPr>
          <a:xfrm>
            <a:off x="9024840" y="-1440"/>
            <a:ext cx="9000" cy="620280"/>
          </a:xfrm>
          <a:prstGeom prst="rect">
            <a:avLst/>
          </a:prstGeom>
          <a:solidFill>
            <a:srgbClr val="ffffff">
              <a:alpha val="6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6" name="37 Rectángulo"/>
          <p:cNvSpPr/>
          <p:nvPr/>
        </p:nvSpPr>
        <p:spPr>
          <a:xfrm>
            <a:off x="8975880" y="-1440"/>
            <a:ext cx="26640" cy="620280"/>
          </a:xfrm>
          <a:prstGeom prst="rect">
            <a:avLst/>
          </a:prstGeom>
          <a:solidFill>
            <a:srgbClr val="ffffff">
              <a:alpha val="4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7" name="38 Rectángulo"/>
          <p:cNvSpPr/>
          <p:nvPr/>
        </p:nvSpPr>
        <p:spPr>
          <a:xfrm>
            <a:off x="8915400" y="0"/>
            <a:ext cx="55080" cy="585360"/>
          </a:xfrm>
          <a:prstGeom prst="rect">
            <a:avLst/>
          </a:prstGeom>
          <a:solidFill>
            <a:srgbClr val="ffffff">
              <a:alpha val="2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8" name="39 Rectángulo"/>
          <p:cNvSpPr/>
          <p:nvPr/>
        </p:nvSpPr>
        <p:spPr>
          <a:xfrm>
            <a:off x="8874000" y="0"/>
            <a:ext cx="7560" cy="585360"/>
          </a:xfrm>
          <a:prstGeom prst="rect">
            <a:avLst/>
          </a:prstGeom>
          <a:solidFill>
            <a:srgbClr val="ffffff">
              <a:alpha val="30000"/>
            </a:srgbClr>
          </a:solidFill>
          <a:ln w="50800">
            <a:noFill/>
          </a:ln>
          <a:effectLst>
            <a:outerShdw blurRad="51480" dir="5400000" dist="25560" rotWithShape="0">
              <a:srgbClr val="000000">
                <a:alpha val="40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Georgia"/>
            </a:endParaRPr>
          </a:p>
        </p:txBody>
      </p:sp>
      <p:sp>
        <p:nvSpPr>
          <p:cNvPr id="179" name="PlaceHolder 1"/>
          <p:cNvSpPr>
            <a:spLocks noGrp="1"/>
          </p:cNvSpPr>
          <p:nvPr>
            <p:ph type="dt" idx="25"/>
          </p:nvPr>
        </p:nvSpPr>
        <p:spPr>
          <a:xfrm>
            <a:off x="6586560" y="612720"/>
            <a:ext cx="956880" cy="456840"/>
          </a:xfrm>
          <a:prstGeom prst="rect">
            <a:avLst/>
          </a:prstGeom>
          <a:noFill/>
          <a:ln w="0">
            <a:noFill/>
          </a:ln>
        </p:spPr>
        <p:txBody>
          <a:bodyPr lIns="90000" rIns="90000" tIns="45000" bIns="45000" anchor="t">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0" name="PlaceHolder 2"/>
          <p:cNvSpPr>
            <a:spLocks noGrp="1"/>
          </p:cNvSpPr>
          <p:nvPr>
            <p:ph type="ftr" idx="26"/>
          </p:nvPr>
        </p:nvSpPr>
        <p:spPr>
          <a:xfrm>
            <a:off x="5257800" y="612720"/>
            <a:ext cx="1325160" cy="456840"/>
          </a:xfrm>
          <a:prstGeom prst="rect">
            <a:avLst/>
          </a:prstGeom>
          <a:noFill/>
          <a:ln w="0">
            <a:noFill/>
          </a:ln>
        </p:spPr>
        <p:txBody>
          <a:bodyPr lIns="90000" rIns="90000" tIns="45000" bIns="45000" anchor="t">
            <a:noAutofit/>
          </a:bodyPr>
          <a:lstStyle>
            <a:lvl1pPr indent="0" algn="r">
              <a:lnSpc>
                <a:spcPct val="100000"/>
              </a:lnSpc>
              <a:buNone/>
              <a:defRPr b="0" lang="en-US" sz="800" spc="-1" strike="noStrike">
                <a:solidFill>
                  <a:schemeClr val="accent2"/>
                </a:solidFill>
                <a:latin typeface="Arial"/>
              </a:defRPr>
            </a:lvl1pPr>
          </a:lstStyle>
          <a:p>
            <a:pPr indent="0" algn="r">
              <a:lnSpc>
                <a:spcPct val="100000"/>
              </a:lnSpc>
              <a:buNone/>
            </a:pPr>
            <a:r>
              <a:rPr b="0" lang="en-US" sz="800" spc="-1" strike="noStrike">
                <a:solidFill>
                  <a:schemeClr val="accent2"/>
                </a:solidFill>
                <a:latin typeface="Arial"/>
              </a:rPr>
              <a:t>&lt;pie de página&gt;</a:t>
            </a:r>
            <a:endParaRPr b="0" lang="es-ES" sz="800" spc="-1" strike="noStrike">
              <a:solidFill>
                <a:srgbClr val="000000"/>
              </a:solidFill>
              <a:latin typeface="Times New Roman"/>
            </a:endParaRPr>
          </a:p>
        </p:txBody>
      </p:sp>
      <p:sp>
        <p:nvSpPr>
          <p:cNvPr id="181" name="PlaceHolder 3"/>
          <p:cNvSpPr>
            <a:spLocks noGrp="1"/>
          </p:cNvSpPr>
          <p:nvPr>
            <p:ph type="sldNum" idx="27"/>
          </p:nvPr>
        </p:nvSpPr>
        <p:spPr>
          <a:xfrm>
            <a:off x="8174160" y="1440"/>
            <a:ext cx="761760" cy="366480"/>
          </a:xfrm>
          <a:prstGeom prst="rect">
            <a:avLst/>
          </a:prstGeom>
          <a:noFill/>
          <a:ln w="0">
            <a:noFill/>
          </a:ln>
        </p:spPr>
        <p:txBody>
          <a:bodyPr lIns="90000" rIns="90000" tIns="45000" bIns="45000" anchor="b">
            <a:noAutofit/>
          </a:bodyPr>
          <a:lstStyle>
            <a:lvl1pPr indent="0" algn="r">
              <a:lnSpc>
                <a:spcPct val="100000"/>
              </a:lnSpc>
              <a:buNone/>
              <a:defRPr b="0" lang="en-US" sz="1800" spc="-1" strike="noStrike">
                <a:solidFill>
                  <a:srgbClr val="ffffff"/>
                </a:solidFill>
                <a:latin typeface="Arial"/>
              </a:defRPr>
            </a:lvl1pPr>
          </a:lstStyle>
          <a:p>
            <a:pPr indent="0" algn="r">
              <a:lnSpc>
                <a:spcPct val="100000"/>
              </a:lnSpc>
              <a:buNone/>
            </a:pPr>
            <a:fld id="{CCFC288C-A4E6-40F0-A79A-EE897D8AF12A}" type="slidenum">
              <a:rPr b="0" lang="en-US" sz="1800" spc="-1" strike="noStrike">
                <a:solidFill>
                  <a:srgbClr val="ffffff"/>
                </a:solidFill>
                <a:latin typeface="Arial"/>
              </a:rPr>
              <a:t>&lt;número&gt;</a:t>
            </a:fld>
            <a:endParaRPr b="0" lang="es-ES" sz="18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slideLayout" Target="../slideLayouts/slideLayout4.xml"/><Relationship Id="rId10"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4.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hyperlink" Target="mailto:jogugil@alumni.uv.es/" TargetMode="Externa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2.png"/><Relationship Id="rId13" Type="http://schemas.openxmlformats.org/officeDocument/2006/relationships/slideLayout" Target="../slideLayouts/slideLayout4.xml"/><Relationship Id="rId1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jpeg"/><Relationship Id="rId9" Type="http://schemas.openxmlformats.org/officeDocument/2006/relationships/slideLayout" Target="../slideLayouts/slideLayout4.xml"/><Relationship Id="rId10"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slideLayout" Target="../slideLayouts/slideLayout4.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59.jpeg"/><Relationship Id="rId4" Type="http://schemas.openxmlformats.org/officeDocument/2006/relationships/slideLayout" Target="../slideLayouts/slideLayout4.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slideLayout" Target="../slideLayouts/slideLayout4.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slideLayout" Target="../slideLayouts/slideLayout4.xml"/><Relationship Id="rId4"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hyperlink" Target="mailto:jogugil@alumni.uv.es/" TargetMode="External"/><Relationship Id="rId3" Type="http://schemas.openxmlformats.org/officeDocument/2006/relationships/image" Target="../media/image6.jpeg"/><Relationship Id="rId4" Type="http://schemas.openxmlformats.org/officeDocument/2006/relationships/slideLayout" Target="../slideLayouts/slideLayout4.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mailto:jogugil@alumni.uv.es/" TargetMode="External"/><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slideLayout" Target="../slideLayouts/slideLayout4.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4.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5.jpeg"/><Relationship Id="rId11" Type="http://schemas.openxmlformats.org/officeDocument/2006/relationships/image" Target="../media/image15.jpeg"/><Relationship Id="rId12" Type="http://schemas.openxmlformats.org/officeDocument/2006/relationships/slideLayout" Target="../slideLayouts/slideLayout4.xml"/><Relationship Id="rId1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slideLayout" Target="../slideLayouts/slideLayout4.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slideLayout" Target="../slideLayouts/slideLayout4.xml"/><Relationship Id="rId10"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slideLayout" Target="../slideLayouts/slideLayout4.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mailto:jogugil@alumni.uv.es/" TargetMode="External"/><Relationship Id="rId2" Type="http://schemas.openxmlformats.org/officeDocument/2006/relationships/image" Target="../media/image9.png"/><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slideLayout" Target="../slideLayouts/slideLayout4.xml"/><Relationship Id="rId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4 Rectángulo"/>
          <p:cNvSpPr/>
          <p:nvPr/>
        </p:nvSpPr>
        <p:spPr>
          <a:xfrm>
            <a:off x="43920" y="79200"/>
            <a:ext cx="9099720" cy="3139560"/>
          </a:xfrm>
          <a:prstGeom prst="rect">
            <a:avLst/>
          </a:prstGeom>
          <a:noFill/>
          <a:ln w="0">
            <a:noFill/>
          </a:ln>
        </p:spPr>
        <p:style>
          <a:lnRef idx="0"/>
          <a:fillRef idx="0"/>
          <a:effectRef idx="0"/>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pt-BR" sz="3200" spc="-1" strike="noStrike" cap="all">
                <a:solidFill>
                  <a:schemeClr val="lt1"/>
                </a:solidFill>
                <a:latin typeface="Cambria"/>
                <a:ea typeface="Cambria"/>
              </a:rPr>
              <a:t>Modelización de patrones neuronales a partir de señales eeg</a:t>
            </a:r>
            <a:endParaRPr b="0" lang="es-ES" sz="3200" spc="-1" strike="noStrike">
              <a:solidFill>
                <a:srgbClr val="000000"/>
              </a:solidFill>
              <a:latin typeface="Arial"/>
            </a:endParaRPr>
          </a:p>
          <a:p>
            <a:pPr algn="ctr">
              <a:lnSpc>
                <a:spcPct val="100000"/>
              </a:lnSpc>
            </a:pPr>
            <a:endParaRPr b="0" lang="es-ES" sz="3200" spc="-1" strike="noStrike">
              <a:solidFill>
                <a:srgbClr val="000000"/>
              </a:solidFill>
              <a:latin typeface="Arial"/>
            </a:endParaRPr>
          </a:p>
          <a:p>
            <a:pPr algn="ctr">
              <a:lnSpc>
                <a:spcPct val="100000"/>
              </a:lnSpc>
            </a:pPr>
            <a:r>
              <a:rPr b="1" i="1" lang="es-CO" sz="3200" spc="-1" strike="noStrike">
                <a:solidFill>
                  <a:schemeClr val="lt1"/>
                </a:solidFill>
                <a:latin typeface="Cambria"/>
                <a:ea typeface="Cambria"/>
              </a:rPr>
              <a:t>“</a:t>
            </a:r>
            <a:r>
              <a:rPr b="1" i="1" lang="es-CO" sz="3200" spc="-1" strike="noStrike">
                <a:solidFill>
                  <a:schemeClr val="lt1"/>
                </a:solidFill>
                <a:latin typeface="Cambria"/>
                <a:ea typeface="Cambria"/>
              </a:rPr>
              <a:t>Reservoir Computing Echo State Network”</a:t>
            </a:r>
            <a:endParaRPr b="0" lang="es-ES" sz="3200" spc="-1" strike="noStrike">
              <a:solidFill>
                <a:srgbClr val="000000"/>
              </a:solidFill>
              <a:latin typeface="Arial"/>
            </a:endParaRPr>
          </a:p>
          <a:p>
            <a:pPr algn="ctr">
              <a:lnSpc>
                <a:spcPct val="100000"/>
              </a:lnSpc>
            </a:pPr>
            <a:endParaRPr b="0" lang="es-ES" sz="4000" spc="-1" strike="noStrike">
              <a:solidFill>
                <a:srgbClr val="000000"/>
              </a:solidFill>
              <a:latin typeface="Arial"/>
            </a:endParaRPr>
          </a:p>
        </p:txBody>
      </p:sp>
      <p:sp>
        <p:nvSpPr>
          <p:cNvPr id="227" name="Picture 2"/>
          <p:cNvSpPr/>
          <p:nvPr/>
        </p:nvSpPr>
        <p:spPr>
          <a:xfrm>
            <a:off x="1236240" y="3836160"/>
            <a:ext cx="3214440" cy="24105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228" name="3 Marcador de pie de página"/>
          <p:cNvSpPr/>
          <p:nvPr/>
        </p:nvSpPr>
        <p:spPr>
          <a:xfrm>
            <a:off x="5276880" y="4459680"/>
            <a:ext cx="3193920" cy="601560"/>
          </a:xfrm>
          <a:prstGeom prst="rect">
            <a:avLst/>
          </a:prstGeom>
          <a:noFill/>
          <a:ln w="0">
            <a:noFill/>
          </a:ln>
        </p:spPr>
        <p:style>
          <a:lnRef idx="0"/>
          <a:fillRef idx="0"/>
          <a:effectRef idx="0"/>
          <a:fontRef idx="minor"/>
        </p:style>
        <p:txBody>
          <a:bodyPr numCol="1" spcCol="0" anchor="t">
            <a:noAutofit/>
          </a:bodyPr>
          <a:p>
            <a:pPr algn="ctr">
              <a:lnSpc>
                <a:spcPct val="100000"/>
              </a:lnSpc>
            </a:pPr>
            <a:endParaRPr b="0" lang="es-ES" sz="1200" spc="-1" strike="noStrike">
              <a:solidFill>
                <a:srgbClr val="000000"/>
              </a:solidFill>
              <a:latin typeface="Arial"/>
            </a:endParaRPr>
          </a:p>
          <a:p>
            <a:pPr algn="ctr">
              <a:lnSpc>
                <a:spcPct val="100000"/>
              </a:lnSpc>
            </a:pPr>
            <a:r>
              <a:rPr b="1" i="1" lang="en-US" sz="2000" spc="-1" strike="noStrike">
                <a:solidFill>
                  <a:schemeClr val="accent2"/>
                </a:solidFill>
                <a:latin typeface="Arial"/>
              </a:rPr>
              <a:t>José Javier Gutiérrez Gil</a:t>
            </a:r>
            <a:endParaRPr b="0" lang="es-ES" sz="2000" spc="-1" strike="noStrike">
              <a:solidFill>
                <a:srgbClr val="000000"/>
              </a:solidFill>
              <a:latin typeface="Arial"/>
            </a:endParaRPr>
          </a:p>
          <a:p>
            <a:pPr algn="ctr">
              <a:lnSpc>
                <a:spcPct val="100000"/>
              </a:lnSpc>
            </a:pPr>
            <a:r>
              <a:rPr b="1" i="1" lang="en-US" sz="1200" spc="-1" strike="noStrike">
                <a:solidFill>
                  <a:schemeClr val="accent2"/>
                </a:solidFill>
                <a:latin typeface="Arial"/>
              </a:rPr>
              <a:t>jogugil@alumni.uv.es</a:t>
            </a:r>
            <a:endParaRPr b="0" lang="es-ES" sz="1200" spc="-1" strike="noStrike">
              <a:solidFill>
                <a:srgbClr val="000000"/>
              </a:solidFill>
              <a:latin typeface="Arial"/>
            </a:endParaRPr>
          </a:p>
        </p:txBody>
      </p:sp>
      <p:pic>
        <p:nvPicPr>
          <p:cNvPr id="229" name="Picture 4" descr="Logo del portal"/>
          <p:cNvPicPr/>
          <p:nvPr/>
        </p:nvPicPr>
        <p:blipFill>
          <a:blip r:embed="rId2"/>
          <a:stretch/>
        </p:blipFill>
        <p:spPr>
          <a:xfrm>
            <a:off x="4593240" y="5779440"/>
            <a:ext cx="4561920" cy="935280"/>
          </a:xfrm>
          <a:prstGeom prst="rect">
            <a:avLst/>
          </a:prstGeom>
          <a:ln w="0">
            <a:noFill/>
          </a:ln>
          <a:scene3d>
            <a:camera prst="orthographicFront"/>
            <a:lightRig dir="t" rig="threePt"/>
          </a:scene3d>
          <a:sp3d prstMaterial="powder"/>
        </p:spPr>
      </p:pic>
      <p:sp>
        <p:nvSpPr>
          <p:cNvPr id="230" name="Picture 4"/>
          <p:cNvSpPr/>
          <p:nvPr/>
        </p:nvSpPr>
        <p:spPr>
          <a:xfrm>
            <a:off x="1236240" y="3818880"/>
            <a:ext cx="3169440" cy="2445480"/>
          </a:xfrm>
          <a:prstGeom prst="roundRect">
            <a:avLst>
              <a:gd name="adj" fmla="val 16667"/>
            </a:avLst>
          </a:prstGeom>
          <a:blipFill rotWithShape="0">
            <a:blip r:embed="rId3">
              <a:alphaModFix amt="44000"/>
            </a:blip>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9 Rectángulo"/>
          <p:cNvSpPr/>
          <p:nvPr/>
        </p:nvSpPr>
        <p:spPr>
          <a:xfrm>
            <a:off x="11160" y="650160"/>
            <a:ext cx="90604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Resultados: No supervisado (K-means)</a:t>
            </a:r>
            <a:endParaRPr b="0" lang="es-ES" sz="3200" spc="-1" strike="noStrike">
              <a:solidFill>
                <a:srgbClr val="000000"/>
              </a:solidFill>
              <a:latin typeface="Arial"/>
            </a:endParaRPr>
          </a:p>
        </p:txBody>
      </p:sp>
      <p:cxnSp>
        <p:nvCxnSpPr>
          <p:cNvPr id="347" name="Conector recto 4"/>
          <p:cNvCxnSpPr/>
          <p:nvPr/>
        </p:nvCxnSpPr>
        <p:spPr>
          <a:xfrm>
            <a:off x="179280" y="6453000"/>
            <a:ext cx="6905880" cy="360"/>
          </a:xfrm>
          <a:prstGeom prst="straightConnector1">
            <a:avLst/>
          </a:prstGeom>
          <a:ln>
            <a:solidFill>
              <a:srgbClr val="0f6fc6"/>
            </a:solidFill>
            <a:round/>
          </a:ln>
        </p:spPr>
      </p:cxnSp>
      <p:sp>
        <p:nvSpPr>
          <p:cNvPr id="348"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49"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50"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51" name="Imagen 6" descr="Interfaz de usuario gráfica, Diagrama&#10;&#10;Descripción generada automáticamente"/>
          <p:cNvPicPr/>
          <p:nvPr/>
        </p:nvPicPr>
        <p:blipFill>
          <a:blip r:embed="rId2"/>
          <a:stretch/>
        </p:blipFill>
        <p:spPr>
          <a:xfrm>
            <a:off x="7490520" y="66240"/>
            <a:ext cx="1566720" cy="802080"/>
          </a:xfrm>
          <a:prstGeom prst="rect">
            <a:avLst/>
          </a:prstGeom>
          <a:ln w="0">
            <a:noFill/>
          </a:ln>
        </p:spPr>
      </p:pic>
      <p:sp>
        <p:nvSpPr>
          <p:cNvPr id="352" name="Rectángulo: esquinas redondeadas 8"/>
          <p:cNvSpPr/>
          <p:nvPr/>
        </p:nvSpPr>
        <p:spPr>
          <a:xfrm flipH="1">
            <a:off x="8882640" y="71280"/>
            <a:ext cx="172080" cy="646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353" name="CuadroTexto 3"/>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-9/17- </a:t>
            </a:r>
            <a:endParaRPr b="0" lang="es-ES" sz="800" spc="-1" strike="noStrike">
              <a:solidFill>
                <a:srgbClr val="000000"/>
              </a:solidFill>
              <a:latin typeface="Arial"/>
            </a:endParaRPr>
          </a:p>
        </p:txBody>
      </p:sp>
      <p:pic>
        <p:nvPicPr>
          <p:cNvPr id="354" name="Imagen 2" descr="Gráfico&#10;&#10;Descripción generada automáticamente"/>
          <p:cNvPicPr/>
          <p:nvPr/>
        </p:nvPicPr>
        <p:blipFill>
          <a:blip r:embed="rId3"/>
          <a:stretch/>
        </p:blipFill>
        <p:spPr>
          <a:xfrm>
            <a:off x="310320" y="1438200"/>
            <a:ext cx="2167920" cy="2011680"/>
          </a:xfrm>
          <a:prstGeom prst="rect">
            <a:avLst/>
          </a:prstGeom>
          <a:ln w="0">
            <a:noFill/>
          </a:ln>
        </p:spPr>
      </p:pic>
      <p:pic>
        <p:nvPicPr>
          <p:cNvPr id="355" name="Imagen 7" descr="Gráfico, Gráfico de rectángulos&#10;&#10;Descripción generada automáticamente"/>
          <p:cNvPicPr/>
          <p:nvPr/>
        </p:nvPicPr>
        <p:blipFill>
          <a:blip r:embed="rId4"/>
          <a:stretch/>
        </p:blipFill>
        <p:spPr>
          <a:xfrm>
            <a:off x="3148560" y="1440000"/>
            <a:ext cx="2156400" cy="1734840"/>
          </a:xfrm>
          <a:prstGeom prst="rect">
            <a:avLst/>
          </a:prstGeom>
          <a:ln w="0">
            <a:noFill/>
          </a:ln>
        </p:spPr>
      </p:pic>
      <p:pic>
        <p:nvPicPr>
          <p:cNvPr id="356" name="Imagen 10" descr="Imagen que contiene Gráfico&#10;&#10;Descripción generada automáticamente"/>
          <p:cNvPicPr/>
          <p:nvPr/>
        </p:nvPicPr>
        <p:blipFill>
          <a:blip r:embed="rId5"/>
          <a:stretch/>
        </p:blipFill>
        <p:spPr>
          <a:xfrm>
            <a:off x="5794200" y="1950480"/>
            <a:ext cx="2860560" cy="1748880"/>
          </a:xfrm>
          <a:prstGeom prst="rect">
            <a:avLst/>
          </a:prstGeom>
          <a:ln w="0">
            <a:noFill/>
          </a:ln>
        </p:spPr>
      </p:pic>
      <p:pic>
        <p:nvPicPr>
          <p:cNvPr id="357" name="Imagen 11" descr="Gráfico&#10;&#10;Descripción generada automáticamente"/>
          <p:cNvPicPr/>
          <p:nvPr/>
        </p:nvPicPr>
        <p:blipFill>
          <a:blip r:embed="rId6"/>
          <a:stretch/>
        </p:blipFill>
        <p:spPr>
          <a:xfrm>
            <a:off x="660600" y="3700080"/>
            <a:ext cx="2387520" cy="2002680"/>
          </a:xfrm>
          <a:prstGeom prst="rect">
            <a:avLst/>
          </a:prstGeom>
          <a:ln w="0">
            <a:noFill/>
          </a:ln>
        </p:spPr>
      </p:pic>
      <p:pic>
        <p:nvPicPr>
          <p:cNvPr id="358" name="Imagen 12" descr=""/>
          <p:cNvPicPr/>
          <p:nvPr/>
        </p:nvPicPr>
        <p:blipFill>
          <a:blip r:embed="rId7"/>
          <a:stretch/>
        </p:blipFill>
        <p:spPr>
          <a:xfrm>
            <a:off x="5592960" y="4178880"/>
            <a:ext cx="3162600" cy="1748880"/>
          </a:xfrm>
          <a:prstGeom prst="rect">
            <a:avLst/>
          </a:prstGeom>
          <a:ln w="0">
            <a:noFill/>
          </a:ln>
        </p:spPr>
      </p:pic>
      <p:pic>
        <p:nvPicPr>
          <p:cNvPr id="359" name="Imagen 14" descr="Gráfico, Gráfico de rectángulos&#10;&#10;Descripción generada automáticamente"/>
          <p:cNvPicPr/>
          <p:nvPr/>
        </p:nvPicPr>
        <p:blipFill>
          <a:blip r:embed="rId8"/>
          <a:stretch/>
        </p:blipFill>
        <p:spPr>
          <a:xfrm>
            <a:off x="3364200" y="3697200"/>
            <a:ext cx="1940760" cy="1591200"/>
          </a:xfrm>
          <a:prstGeom prst="rect">
            <a:avLst/>
          </a:prstGeom>
          <a:ln w="0">
            <a:noFill/>
          </a:ln>
        </p:spPr>
      </p:pic>
    </p:spTree>
  </p:cSld>
  <mc:AlternateContent>
    <mc:Choice Requires="p14">
      <p:transition p14:dur="10"/>
    </mc:Choice>
    <mc:Fallback>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9 Rectángulo"/>
          <p:cNvSpPr/>
          <p:nvPr/>
        </p:nvSpPr>
        <p:spPr>
          <a:xfrm>
            <a:off x="11160" y="650160"/>
            <a:ext cx="90604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Resultados: No supervisado (Gr)</a:t>
            </a:r>
            <a:endParaRPr b="0" lang="es-ES" sz="3200" spc="-1" strike="noStrike">
              <a:solidFill>
                <a:srgbClr val="000000"/>
              </a:solidFill>
              <a:latin typeface="Arial"/>
            </a:endParaRPr>
          </a:p>
        </p:txBody>
      </p:sp>
      <p:cxnSp>
        <p:nvCxnSpPr>
          <p:cNvPr id="361" name="Conector recto 4"/>
          <p:cNvCxnSpPr/>
          <p:nvPr/>
        </p:nvCxnSpPr>
        <p:spPr>
          <a:xfrm>
            <a:off x="179280" y="6453000"/>
            <a:ext cx="6905880" cy="360"/>
          </a:xfrm>
          <a:prstGeom prst="straightConnector1">
            <a:avLst/>
          </a:prstGeom>
          <a:ln>
            <a:solidFill>
              <a:srgbClr val="0f6fc6"/>
            </a:solidFill>
            <a:round/>
          </a:ln>
        </p:spPr>
      </p:cxnSp>
      <p:sp>
        <p:nvSpPr>
          <p:cNvPr id="362"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63"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64"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65"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366" name="Rectángulo: esquinas redondeadas 8"/>
          <p:cNvSpPr/>
          <p:nvPr/>
        </p:nvSpPr>
        <p:spPr>
          <a:xfrm flipH="1">
            <a:off x="8968680" y="-360"/>
            <a:ext cx="172080" cy="646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367" name="CuadroTexto 3"/>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-10/17- </a:t>
            </a:r>
            <a:endParaRPr b="0" lang="es-ES" sz="800" spc="-1" strike="noStrike">
              <a:solidFill>
                <a:srgbClr val="000000"/>
              </a:solidFill>
              <a:latin typeface="Arial"/>
            </a:endParaRPr>
          </a:p>
        </p:txBody>
      </p:sp>
      <p:pic>
        <p:nvPicPr>
          <p:cNvPr id="368" name="Imagen 13" descr="Gráfico, Histograma&#10;&#10;Descripción generada automáticamente"/>
          <p:cNvPicPr/>
          <p:nvPr/>
        </p:nvPicPr>
        <p:blipFill>
          <a:blip r:embed="rId3"/>
          <a:stretch/>
        </p:blipFill>
        <p:spPr>
          <a:xfrm>
            <a:off x="3033720" y="4404960"/>
            <a:ext cx="5520600" cy="1958040"/>
          </a:xfrm>
          <a:prstGeom prst="rect">
            <a:avLst/>
          </a:prstGeom>
          <a:ln w="0">
            <a:noFill/>
          </a:ln>
        </p:spPr>
      </p:pic>
      <p:pic>
        <p:nvPicPr>
          <p:cNvPr id="369" name="Imagen 15" descr="Tabla&#10;&#10;Descripción generada automáticamente"/>
          <p:cNvPicPr/>
          <p:nvPr/>
        </p:nvPicPr>
        <p:blipFill>
          <a:blip r:embed="rId4"/>
          <a:stretch/>
        </p:blipFill>
        <p:spPr>
          <a:xfrm>
            <a:off x="359280" y="1721520"/>
            <a:ext cx="5276160" cy="2322000"/>
          </a:xfrm>
          <a:prstGeom prst="rect">
            <a:avLst/>
          </a:prstGeom>
          <a:ln w="0">
            <a:noFill/>
          </a:ln>
        </p:spPr>
      </p:pic>
      <p:sp>
        <p:nvSpPr>
          <p:cNvPr id="370" name="CuadroTexto 16"/>
          <p:cNvSpPr/>
          <p:nvPr/>
        </p:nvSpPr>
        <p:spPr>
          <a:xfrm>
            <a:off x="363960" y="1358640"/>
            <a:ext cx="331776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lt2">
                    <a:lumMod val="25000"/>
                  </a:schemeClr>
                </a:solidFill>
                <a:latin typeface="Arial"/>
              </a:rPr>
              <a:t>Gráficos de Recurrencia</a:t>
            </a:r>
            <a:endParaRPr b="0" lang="es-ES" sz="1800" spc="-1" strike="noStrike">
              <a:solidFill>
                <a:srgbClr val="000000"/>
              </a:solidFill>
              <a:latin typeface="Arial"/>
            </a:endParaRPr>
          </a:p>
        </p:txBody>
      </p:sp>
      <p:sp>
        <p:nvSpPr>
          <p:cNvPr id="371" name="CuadroTexto 17"/>
          <p:cNvSpPr/>
          <p:nvPr/>
        </p:nvSpPr>
        <p:spPr>
          <a:xfrm>
            <a:off x="4863960" y="4047480"/>
            <a:ext cx="258480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lt2">
                    <a:lumMod val="25000"/>
                  </a:schemeClr>
                </a:solidFill>
                <a:latin typeface="Arial"/>
              </a:rPr>
              <a:t>Potencial de memoria</a:t>
            </a:r>
            <a:endParaRPr b="0" lang="es-ES" sz="18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 name="Imagen 20" descr="Imagen que contiene Gráfico&#10;&#10;Descripción generada automáticamente"/>
          <p:cNvPicPr/>
          <p:nvPr/>
        </p:nvPicPr>
        <p:blipFill>
          <a:blip r:embed="rId1"/>
          <a:stretch/>
        </p:blipFill>
        <p:spPr>
          <a:xfrm>
            <a:off x="4794480" y="1298880"/>
            <a:ext cx="4155120" cy="3167280"/>
          </a:xfrm>
          <a:prstGeom prst="rect">
            <a:avLst/>
          </a:prstGeom>
          <a:ln w="0">
            <a:noFill/>
          </a:ln>
        </p:spPr>
      </p:pic>
      <p:sp>
        <p:nvSpPr>
          <p:cNvPr id="373" name="9 Rectángulo"/>
          <p:cNvSpPr/>
          <p:nvPr/>
        </p:nvSpPr>
        <p:spPr>
          <a:xfrm>
            <a:off x="11160" y="650160"/>
            <a:ext cx="90604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Resultados: Supervisado</a:t>
            </a:r>
            <a:endParaRPr b="0" lang="es-ES" sz="3200" spc="-1" strike="noStrike">
              <a:solidFill>
                <a:srgbClr val="000000"/>
              </a:solidFill>
              <a:latin typeface="Arial"/>
            </a:endParaRPr>
          </a:p>
        </p:txBody>
      </p:sp>
      <p:cxnSp>
        <p:nvCxnSpPr>
          <p:cNvPr id="374" name="Conector recto 4"/>
          <p:cNvCxnSpPr/>
          <p:nvPr/>
        </p:nvCxnSpPr>
        <p:spPr>
          <a:xfrm>
            <a:off x="179280" y="6453000"/>
            <a:ext cx="6905880" cy="360"/>
          </a:xfrm>
          <a:prstGeom prst="straightConnector1">
            <a:avLst/>
          </a:prstGeom>
          <a:ln>
            <a:solidFill>
              <a:srgbClr val="0f6fc6"/>
            </a:solidFill>
            <a:round/>
          </a:ln>
        </p:spPr>
      </p:cxnSp>
      <p:sp>
        <p:nvSpPr>
          <p:cNvPr id="375"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76"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77"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-11/17- </a:t>
            </a:r>
            <a:endParaRPr b="0" lang="es-ES" sz="800" spc="-1" strike="noStrike">
              <a:solidFill>
                <a:srgbClr val="000000"/>
              </a:solidFill>
              <a:latin typeface="Arial"/>
            </a:endParaRPr>
          </a:p>
        </p:txBody>
      </p:sp>
      <p:sp>
        <p:nvSpPr>
          <p:cNvPr id="378"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2"/>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79" name="Imagen 6" descr="Interfaz de usuario gráfica, Diagrama&#10;&#10;Descripción generada automáticamente"/>
          <p:cNvPicPr/>
          <p:nvPr/>
        </p:nvPicPr>
        <p:blipFill>
          <a:blip r:embed="rId3"/>
          <a:stretch/>
        </p:blipFill>
        <p:spPr>
          <a:xfrm>
            <a:off x="7576920" y="-5760"/>
            <a:ext cx="1566720" cy="802080"/>
          </a:xfrm>
          <a:prstGeom prst="rect">
            <a:avLst/>
          </a:prstGeom>
          <a:ln w="0">
            <a:noFill/>
          </a:ln>
        </p:spPr>
      </p:pic>
      <p:sp>
        <p:nvSpPr>
          <p:cNvPr id="380" name="Rectángulo: esquinas redondeadas 8"/>
          <p:cNvSpPr/>
          <p:nvPr/>
        </p:nvSpPr>
        <p:spPr>
          <a:xfrm flipH="1">
            <a:off x="8968680" y="-360"/>
            <a:ext cx="172080" cy="646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pic>
        <p:nvPicPr>
          <p:cNvPr id="381" name="Imagen 7" descr="Gráfico, Gráfico de líneas&#10;&#10;Descripción generada automáticamente"/>
          <p:cNvPicPr/>
          <p:nvPr/>
        </p:nvPicPr>
        <p:blipFill>
          <a:blip r:embed="rId4"/>
          <a:stretch/>
        </p:blipFill>
        <p:spPr>
          <a:xfrm>
            <a:off x="230760" y="1260360"/>
            <a:ext cx="2183400" cy="1863720"/>
          </a:xfrm>
          <a:prstGeom prst="rect">
            <a:avLst/>
          </a:prstGeom>
          <a:ln w="0">
            <a:noFill/>
          </a:ln>
        </p:spPr>
      </p:pic>
      <p:pic>
        <p:nvPicPr>
          <p:cNvPr id="382" name="Imagen 10" descr=""/>
          <p:cNvPicPr/>
          <p:nvPr/>
        </p:nvPicPr>
        <p:blipFill>
          <a:blip r:embed="rId5"/>
          <a:stretch/>
        </p:blipFill>
        <p:spPr>
          <a:xfrm>
            <a:off x="5056560" y="1259280"/>
            <a:ext cx="3257280" cy="399600"/>
          </a:xfrm>
          <a:prstGeom prst="rect">
            <a:avLst/>
          </a:prstGeom>
          <a:ln w="0">
            <a:noFill/>
          </a:ln>
        </p:spPr>
      </p:pic>
      <p:pic>
        <p:nvPicPr>
          <p:cNvPr id="383" name="Imagen 13" descr="Gráfico, Gráfico de líneas&#10;&#10;Descripción generada automáticamente"/>
          <p:cNvPicPr/>
          <p:nvPr/>
        </p:nvPicPr>
        <p:blipFill>
          <a:blip r:embed="rId6"/>
          <a:stretch/>
        </p:blipFill>
        <p:spPr>
          <a:xfrm>
            <a:off x="4665960" y="4497120"/>
            <a:ext cx="2284560" cy="1889280"/>
          </a:xfrm>
          <a:prstGeom prst="rect">
            <a:avLst/>
          </a:prstGeom>
          <a:ln w="0">
            <a:noFill/>
          </a:ln>
        </p:spPr>
      </p:pic>
      <p:pic>
        <p:nvPicPr>
          <p:cNvPr id="384" name="Imagen 19" descr="Gráfico&#10;&#10;Descripción generada automáticamente"/>
          <p:cNvPicPr/>
          <p:nvPr/>
        </p:nvPicPr>
        <p:blipFill>
          <a:blip r:embed="rId7"/>
          <a:stretch/>
        </p:blipFill>
        <p:spPr>
          <a:xfrm>
            <a:off x="93240" y="3110400"/>
            <a:ext cx="4600800" cy="3339720"/>
          </a:xfrm>
          <a:prstGeom prst="rect">
            <a:avLst/>
          </a:prstGeom>
          <a:ln w="0">
            <a:noFill/>
          </a:ln>
        </p:spPr>
      </p:pic>
      <p:pic>
        <p:nvPicPr>
          <p:cNvPr id="385" name="Imagen 17" descr=""/>
          <p:cNvPicPr/>
          <p:nvPr/>
        </p:nvPicPr>
        <p:blipFill>
          <a:blip r:embed="rId8"/>
          <a:stretch/>
        </p:blipFill>
        <p:spPr>
          <a:xfrm>
            <a:off x="236520" y="3094920"/>
            <a:ext cx="4328640" cy="337320"/>
          </a:xfrm>
          <a:prstGeom prst="rect">
            <a:avLst/>
          </a:prstGeom>
          <a:ln w="0">
            <a:noFill/>
          </a:ln>
        </p:spPr>
      </p:pic>
      <p:pic>
        <p:nvPicPr>
          <p:cNvPr id="386" name="Imagen 22" descr=""/>
          <p:cNvPicPr/>
          <p:nvPr/>
        </p:nvPicPr>
        <p:blipFill>
          <a:blip r:embed="rId9"/>
          <a:stretch/>
        </p:blipFill>
        <p:spPr>
          <a:xfrm>
            <a:off x="2629440" y="1436040"/>
            <a:ext cx="1009440" cy="218880"/>
          </a:xfrm>
          <a:prstGeom prst="rect">
            <a:avLst/>
          </a:prstGeom>
          <a:ln w="0">
            <a:noFill/>
          </a:ln>
        </p:spPr>
      </p:pic>
      <p:pic>
        <p:nvPicPr>
          <p:cNvPr id="387" name="Imagen 23" descr=""/>
          <p:cNvPicPr/>
          <p:nvPr/>
        </p:nvPicPr>
        <p:blipFill>
          <a:blip r:embed="rId10"/>
          <a:stretch/>
        </p:blipFill>
        <p:spPr>
          <a:xfrm>
            <a:off x="7302240" y="4785840"/>
            <a:ext cx="1009440" cy="218880"/>
          </a:xfrm>
          <a:prstGeom prst="rect">
            <a:avLst/>
          </a:prstGeom>
          <a:ln w="0">
            <a:noFill/>
          </a:ln>
        </p:spPr>
      </p:pic>
      <p:pic>
        <p:nvPicPr>
          <p:cNvPr id="388" name="Imagen 24" descr=""/>
          <p:cNvPicPr/>
          <p:nvPr/>
        </p:nvPicPr>
        <p:blipFill>
          <a:blip r:embed="rId11"/>
          <a:stretch/>
        </p:blipFill>
        <p:spPr>
          <a:xfrm>
            <a:off x="2900880" y="1709280"/>
            <a:ext cx="466200" cy="218880"/>
          </a:xfrm>
          <a:prstGeom prst="rect">
            <a:avLst/>
          </a:prstGeom>
          <a:ln w="0">
            <a:noFill/>
          </a:ln>
        </p:spPr>
      </p:pic>
      <p:pic>
        <p:nvPicPr>
          <p:cNvPr id="389" name="Imagen 25" descr=""/>
          <p:cNvPicPr/>
          <p:nvPr/>
        </p:nvPicPr>
        <p:blipFill>
          <a:blip r:embed="rId12"/>
          <a:stretch/>
        </p:blipFill>
        <p:spPr>
          <a:xfrm>
            <a:off x="7573680" y="5001480"/>
            <a:ext cx="466200" cy="218880"/>
          </a:xfrm>
          <a:prstGeom prst="rect">
            <a:avLst/>
          </a:prstGeom>
          <a:ln w="0">
            <a:noFill/>
          </a:ln>
        </p:spPr>
      </p:pic>
    </p:spTree>
  </p:cSld>
  <mc:AlternateContent>
    <mc:Choice Requires="p14">
      <p:transition p14:dur="10"/>
    </mc:Choice>
    <mc:Fallback>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9 Rectángulo"/>
          <p:cNvSpPr/>
          <p:nvPr/>
        </p:nvSpPr>
        <p:spPr>
          <a:xfrm>
            <a:off x="-3240" y="520920"/>
            <a:ext cx="90604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Resultados: DeepMyRC</a:t>
            </a:r>
            <a:endParaRPr b="0" lang="es-ES" sz="3200" spc="-1" strike="noStrike">
              <a:solidFill>
                <a:srgbClr val="000000"/>
              </a:solidFill>
              <a:latin typeface="Arial"/>
            </a:endParaRPr>
          </a:p>
        </p:txBody>
      </p:sp>
      <p:cxnSp>
        <p:nvCxnSpPr>
          <p:cNvPr id="391" name="Conector recto 4"/>
          <p:cNvCxnSpPr/>
          <p:nvPr/>
        </p:nvCxnSpPr>
        <p:spPr>
          <a:xfrm>
            <a:off x="179280" y="6453000"/>
            <a:ext cx="6905880" cy="360"/>
          </a:xfrm>
          <a:prstGeom prst="straightConnector1">
            <a:avLst/>
          </a:prstGeom>
          <a:ln>
            <a:solidFill>
              <a:srgbClr val="0f6fc6"/>
            </a:solidFill>
            <a:round/>
          </a:ln>
        </p:spPr>
      </p:cxnSp>
      <p:sp>
        <p:nvSpPr>
          <p:cNvPr id="392"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93"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94"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-12/17- </a:t>
            </a:r>
            <a:endParaRPr b="0" lang="es-ES" sz="800" spc="-1" strike="noStrike">
              <a:solidFill>
                <a:srgbClr val="000000"/>
              </a:solidFill>
              <a:latin typeface="Arial"/>
            </a:endParaRPr>
          </a:p>
        </p:txBody>
      </p:sp>
      <p:sp>
        <p:nvSpPr>
          <p:cNvPr id="395"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96"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397" name="Rectángulo: esquinas redondeadas 8"/>
          <p:cNvSpPr/>
          <p:nvPr/>
        </p:nvSpPr>
        <p:spPr>
          <a:xfrm flipH="1">
            <a:off x="8968680" y="-360"/>
            <a:ext cx="172080" cy="646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pic>
        <p:nvPicPr>
          <p:cNvPr id="398" name="Imagen 3" descr="Gráfico, Histograma&#10;&#10;Descripción generada automáticamente"/>
          <p:cNvPicPr/>
          <p:nvPr/>
        </p:nvPicPr>
        <p:blipFill>
          <a:blip r:embed="rId3"/>
          <a:stretch/>
        </p:blipFill>
        <p:spPr>
          <a:xfrm>
            <a:off x="214920" y="2036880"/>
            <a:ext cx="2128680" cy="1877760"/>
          </a:xfrm>
          <a:prstGeom prst="rect">
            <a:avLst/>
          </a:prstGeom>
          <a:ln w="0">
            <a:noFill/>
          </a:ln>
        </p:spPr>
      </p:pic>
      <p:pic>
        <p:nvPicPr>
          <p:cNvPr id="399" name="Imagen 11" descr="Tabla&#10;&#10;Descripción generada automáticamente"/>
          <p:cNvPicPr/>
          <p:nvPr/>
        </p:nvPicPr>
        <p:blipFill>
          <a:blip r:embed="rId4"/>
          <a:stretch/>
        </p:blipFill>
        <p:spPr>
          <a:xfrm>
            <a:off x="14400" y="4712040"/>
            <a:ext cx="3680280" cy="1675080"/>
          </a:xfrm>
          <a:prstGeom prst="rect">
            <a:avLst/>
          </a:prstGeom>
          <a:ln w="0">
            <a:noFill/>
          </a:ln>
        </p:spPr>
      </p:pic>
      <p:pic>
        <p:nvPicPr>
          <p:cNvPr id="400" name="Imagen 13" descr="Gráfico, Gráfico de barras, Histograma&#10;&#10;Descripción generada automáticamente"/>
          <p:cNvPicPr/>
          <p:nvPr/>
        </p:nvPicPr>
        <p:blipFill>
          <a:blip r:embed="rId5"/>
          <a:stretch/>
        </p:blipFill>
        <p:spPr>
          <a:xfrm>
            <a:off x="4227120" y="4491360"/>
            <a:ext cx="4571640" cy="1670760"/>
          </a:xfrm>
          <a:prstGeom prst="rect">
            <a:avLst/>
          </a:prstGeom>
          <a:ln w="0">
            <a:noFill/>
          </a:ln>
        </p:spPr>
      </p:pic>
      <p:sp>
        <p:nvSpPr>
          <p:cNvPr id="401" name="CuadroTexto 14"/>
          <p:cNvSpPr/>
          <p:nvPr/>
        </p:nvSpPr>
        <p:spPr>
          <a:xfrm>
            <a:off x="5423400" y="4114440"/>
            <a:ext cx="274284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lt2">
                    <a:lumMod val="25000"/>
                  </a:schemeClr>
                </a:solidFill>
                <a:latin typeface="Arial"/>
              </a:rPr>
              <a:t>Potencial de memoria</a:t>
            </a:r>
            <a:endParaRPr b="0" lang="es-ES" sz="1800" spc="-1" strike="noStrike">
              <a:solidFill>
                <a:srgbClr val="000000"/>
              </a:solidFill>
              <a:latin typeface="Arial"/>
            </a:endParaRPr>
          </a:p>
        </p:txBody>
      </p:sp>
      <p:sp>
        <p:nvSpPr>
          <p:cNvPr id="402" name="CuadroTexto 15"/>
          <p:cNvSpPr/>
          <p:nvPr/>
        </p:nvSpPr>
        <p:spPr>
          <a:xfrm>
            <a:off x="578160" y="4114440"/>
            <a:ext cx="305928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lt2">
                    <a:lumMod val="25000"/>
                  </a:schemeClr>
                </a:solidFill>
                <a:latin typeface="Arial"/>
              </a:rPr>
              <a:t>Grádicos de recurrencia</a:t>
            </a:r>
            <a:endParaRPr b="0" lang="es-ES" sz="1800" spc="-1" strike="noStrike">
              <a:solidFill>
                <a:srgbClr val="000000"/>
              </a:solidFill>
              <a:latin typeface="Arial"/>
            </a:endParaRPr>
          </a:p>
        </p:txBody>
      </p:sp>
      <p:pic>
        <p:nvPicPr>
          <p:cNvPr id="403" name="Imagen 16" descr=""/>
          <p:cNvPicPr/>
          <p:nvPr/>
        </p:nvPicPr>
        <p:blipFill>
          <a:blip r:embed="rId6"/>
          <a:stretch/>
        </p:blipFill>
        <p:spPr>
          <a:xfrm>
            <a:off x="4988880" y="1763640"/>
            <a:ext cx="4082760" cy="2223360"/>
          </a:xfrm>
          <a:prstGeom prst="rect">
            <a:avLst/>
          </a:prstGeom>
          <a:ln w="0">
            <a:noFill/>
          </a:ln>
        </p:spPr>
      </p:pic>
      <p:pic>
        <p:nvPicPr>
          <p:cNvPr id="404" name="Imagen 19" descr="Gráfico, Gráfico de rectángulos&#10;&#10;Descripción generada automáticamente"/>
          <p:cNvPicPr/>
          <p:nvPr/>
        </p:nvPicPr>
        <p:blipFill>
          <a:blip r:embed="rId7"/>
          <a:stretch/>
        </p:blipFill>
        <p:spPr>
          <a:xfrm>
            <a:off x="2429640" y="2029320"/>
            <a:ext cx="2544480" cy="2079720"/>
          </a:xfrm>
          <a:prstGeom prst="rect">
            <a:avLst/>
          </a:prstGeom>
          <a:ln w="0">
            <a:noFill/>
          </a:ln>
        </p:spPr>
      </p:pic>
      <p:pic>
        <p:nvPicPr>
          <p:cNvPr id="405" name="Imagen 2" descr="Diagrama&#10;&#10;Descripción generada automáticamente"/>
          <p:cNvPicPr/>
          <p:nvPr/>
        </p:nvPicPr>
        <p:blipFill>
          <a:blip r:embed="rId8"/>
          <a:stretch/>
        </p:blipFill>
        <p:spPr>
          <a:xfrm>
            <a:off x="631440" y="514800"/>
            <a:ext cx="1295640" cy="1528920"/>
          </a:xfrm>
          <a:prstGeom prst="rect">
            <a:avLst/>
          </a:prstGeom>
          <a:ln w="0">
            <a:noFill/>
          </a:ln>
        </p:spPr>
      </p:pic>
      <p:sp>
        <p:nvSpPr>
          <p:cNvPr id="406" name="CuadroTexto 7"/>
          <p:cNvSpPr/>
          <p:nvPr/>
        </p:nvSpPr>
        <p:spPr>
          <a:xfrm>
            <a:off x="6420960" y="1029240"/>
            <a:ext cx="1535040" cy="39636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0" i="1" lang="es-ES" sz="1000" spc="-1" strike="noStrike">
                <a:solidFill>
                  <a:srgbClr val="02303d"/>
                </a:solidFill>
                <a:latin typeface="Calibri"/>
              </a:rPr>
              <a:t>Claudio Gallicchio [1],[2]</a:t>
            </a:r>
            <a:endParaRPr b="0" lang="es-ES" sz="10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9 Rectángulo"/>
          <p:cNvSpPr/>
          <p:nvPr/>
        </p:nvSpPr>
        <p:spPr>
          <a:xfrm>
            <a:off x="11160" y="650160"/>
            <a:ext cx="90604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Conclusiones</a:t>
            </a:r>
            <a:endParaRPr b="0" lang="es-ES" sz="3200" spc="-1" strike="noStrike">
              <a:solidFill>
                <a:srgbClr val="000000"/>
              </a:solidFill>
              <a:latin typeface="Arial"/>
            </a:endParaRPr>
          </a:p>
        </p:txBody>
      </p:sp>
      <p:cxnSp>
        <p:nvCxnSpPr>
          <p:cNvPr id="408" name="Conector recto 4"/>
          <p:cNvCxnSpPr/>
          <p:nvPr/>
        </p:nvCxnSpPr>
        <p:spPr>
          <a:xfrm>
            <a:off x="179280" y="6453000"/>
            <a:ext cx="6905880" cy="360"/>
          </a:xfrm>
          <a:prstGeom prst="straightConnector1">
            <a:avLst/>
          </a:prstGeom>
          <a:ln>
            <a:solidFill>
              <a:srgbClr val="0f6fc6"/>
            </a:solidFill>
            <a:round/>
          </a:ln>
        </p:spPr>
      </p:cxnSp>
      <p:sp>
        <p:nvSpPr>
          <p:cNvPr id="409"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410"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411"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-13/17-</a:t>
            </a:r>
            <a:endParaRPr b="0" lang="es-ES" sz="800" spc="-1" strike="noStrike">
              <a:solidFill>
                <a:srgbClr val="000000"/>
              </a:solidFill>
              <a:latin typeface="Arial"/>
            </a:endParaRPr>
          </a:p>
        </p:txBody>
      </p:sp>
      <p:sp>
        <p:nvSpPr>
          <p:cNvPr id="412"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413"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414" name="Rectángulo: esquinas redondeadas 8"/>
          <p:cNvSpPr/>
          <p:nvPr/>
        </p:nvSpPr>
        <p:spPr>
          <a:xfrm flipH="1">
            <a:off x="7574040" y="-360"/>
            <a:ext cx="1509120" cy="790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415" name="CuadroTexto 2"/>
          <p:cNvSpPr/>
          <p:nvPr/>
        </p:nvSpPr>
        <p:spPr>
          <a:xfrm>
            <a:off x="927000" y="2327760"/>
            <a:ext cx="7429680" cy="1920600"/>
          </a:xfrm>
          <a:prstGeom prst="rect">
            <a:avLst/>
          </a:prstGeom>
          <a:noFill/>
          <a:ln w="0">
            <a:noFill/>
          </a:ln>
        </p:spPr>
        <p:style>
          <a:lnRef idx="0"/>
          <a:fillRef idx="0"/>
          <a:effectRef idx="0"/>
          <a:fontRef idx="minor"/>
        </p:style>
        <p:txBody>
          <a:bodyPr numCol="1" spcCol="0" horzOverflow="overflow" anchor="t">
            <a:spAutoFit/>
          </a:bodyPr>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Robustez ante ruido.</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Obtención dinámica temporal series temporales.</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No se necesita obtención features (Temporales/Frecuenciales).</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Menor capacidad computo</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Facilidad de implementación</a:t>
            </a:r>
            <a:endParaRPr b="0" lang="es-ES" sz="2000" spc="-1" strike="noStrike">
              <a:solidFill>
                <a:srgbClr val="000000"/>
              </a:solidFill>
              <a:latin typeface="Arial"/>
            </a:endParaRPr>
          </a:p>
        </p:txBody>
      </p:sp>
      <p:sp>
        <p:nvSpPr>
          <p:cNvPr id="416" name="CuadroTexto 3"/>
          <p:cNvSpPr/>
          <p:nvPr/>
        </p:nvSpPr>
        <p:spPr>
          <a:xfrm>
            <a:off x="1315080" y="5073840"/>
            <a:ext cx="7429680" cy="1005840"/>
          </a:xfrm>
          <a:prstGeom prst="rect">
            <a:avLst/>
          </a:prstGeom>
          <a:noFill/>
          <a:ln w="0">
            <a:noFill/>
          </a:ln>
        </p:spPr>
        <p:style>
          <a:lnRef idx="0"/>
          <a:fillRef idx="0"/>
          <a:effectRef idx="0"/>
          <a:fontRef idx="minor"/>
        </p:style>
        <p:txBody>
          <a:bodyPr numCol="1" spcCol="0" horzOverflow="overflow" anchor="t">
            <a:spAutoFit/>
          </a:bodyPr>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Gran sensibilidad ante valores hiperparámetros.</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Calibri"/>
              </a:rPr>
              <a:t>Dependencia al tipo de dato y a las características de los mismos.</a:t>
            </a:r>
            <a:endParaRPr b="0" lang="es-ES" sz="2000" spc="-1" strike="noStrike">
              <a:solidFill>
                <a:srgbClr val="000000"/>
              </a:solidFill>
              <a:latin typeface="Arial"/>
            </a:endParaRPr>
          </a:p>
        </p:txBody>
      </p:sp>
      <p:sp>
        <p:nvSpPr>
          <p:cNvPr id="417" name="CuadroTexto 7"/>
          <p:cNvSpPr/>
          <p:nvPr/>
        </p:nvSpPr>
        <p:spPr>
          <a:xfrm>
            <a:off x="400680" y="1710000"/>
            <a:ext cx="2742840" cy="45684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i="1" lang="es-ES" sz="2400" spc="-1" strike="noStrike" u="sng">
                <a:solidFill>
                  <a:schemeClr val="lt2">
                    <a:lumMod val="10000"/>
                  </a:schemeClr>
                </a:solidFill>
                <a:uFillTx/>
                <a:latin typeface="Calibri"/>
              </a:rPr>
              <a:t>Beneficios</a:t>
            </a:r>
            <a:endParaRPr b="0" lang="es-ES" sz="2400" spc="-1" strike="noStrike">
              <a:solidFill>
                <a:srgbClr val="000000"/>
              </a:solidFill>
              <a:latin typeface="Arial"/>
            </a:endParaRPr>
          </a:p>
        </p:txBody>
      </p:sp>
      <p:sp>
        <p:nvSpPr>
          <p:cNvPr id="418" name="CuadroTexto 10"/>
          <p:cNvSpPr/>
          <p:nvPr/>
        </p:nvSpPr>
        <p:spPr>
          <a:xfrm>
            <a:off x="400680" y="4427280"/>
            <a:ext cx="3461760" cy="45684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i="1" lang="es-ES" sz="2400" spc="-1" strike="noStrike" u="sng">
                <a:solidFill>
                  <a:schemeClr val="lt2">
                    <a:lumMod val="10000"/>
                  </a:schemeClr>
                </a:solidFill>
                <a:uFillTx/>
                <a:latin typeface="Calibri"/>
              </a:rPr>
              <a:t>DesVentajas</a:t>
            </a:r>
            <a:endParaRPr b="0" lang="es-ES" sz="24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9 Rectángulo"/>
          <p:cNvSpPr/>
          <p:nvPr/>
        </p:nvSpPr>
        <p:spPr>
          <a:xfrm>
            <a:off x="-3240" y="650160"/>
            <a:ext cx="91612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Discusión: </a:t>
            </a:r>
            <a:r>
              <a:rPr b="1" lang="es-ES" sz="3200" spc="-1" strike="noStrike">
                <a:solidFill>
                  <a:schemeClr val="dk2">
                    <a:lumMod val="50000"/>
                  </a:schemeClr>
                </a:solidFill>
                <a:latin typeface="Cambria"/>
                <a:ea typeface="Cambria"/>
              </a:rPr>
              <a:t>RC-ESN</a:t>
            </a:r>
            <a:r>
              <a:rPr b="1" lang="es-ES" sz="3200" spc="-1" strike="noStrike">
                <a:solidFill>
                  <a:schemeClr val="lt2">
                    <a:lumMod val="10000"/>
                  </a:schemeClr>
                </a:solidFill>
                <a:latin typeface="Cambria"/>
                <a:ea typeface="Cambria"/>
              </a:rPr>
              <a:t> </a:t>
            </a:r>
            <a:r>
              <a:rPr b="1" lang="es-ES" sz="3200" spc="-1" strike="noStrike">
                <a:solidFill>
                  <a:schemeClr val="accent1">
                    <a:lumMod val="50000"/>
                  </a:schemeClr>
                </a:solidFill>
                <a:latin typeface="Cambria"/>
                <a:ea typeface="Cambria"/>
              </a:rPr>
              <a:t>y</a:t>
            </a:r>
            <a:r>
              <a:rPr b="1" lang="es-ES" sz="3200" spc="-1" strike="noStrike">
                <a:solidFill>
                  <a:schemeClr val="lt2">
                    <a:lumMod val="10000"/>
                  </a:schemeClr>
                </a:solidFill>
                <a:latin typeface="Cambria"/>
                <a:ea typeface="Cambria"/>
              </a:rPr>
              <a:t> </a:t>
            </a:r>
            <a:r>
              <a:rPr b="1" lang="es-ES" sz="3200" spc="-1" strike="noStrike">
                <a:solidFill>
                  <a:schemeClr val="accent2">
                    <a:lumMod val="50000"/>
                  </a:schemeClr>
                </a:solidFill>
                <a:latin typeface="Cambria"/>
                <a:ea typeface="Cambria"/>
              </a:rPr>
              <a:t>EEG</a:t>
            </a:r>
            <a:endParaRPr b="0" lang="es-ES" sz="3200" spc="-1" strike="noStrike">
              <a:solidFill>
                <a:srgbClr val="000000"/>
              </a:solidFill>
              <a:latin typeface="Arial"/>
            </a:endParaRPr>
          </a:p>
        </p:txBody>
      </p:sp>
      <p:cxnSp>
        <p:nvCxnSpPr>
          <p:cNvPr id="420" name="Conector recto 4"/>
          <p:cNvCxnSpPr/>
          <p:nvPr/>
        </p:nvCxnSpPr>
        <p:spPr>
          <a:xfrm>
            <a:off x="179280" y="6453000"/>
            <a:ext cx="6905880" cy="360"/>
          </a:xfrm>
          <a:prstGeom prst="straightConnector1">
            <a:avLst/>
          </a:prstGeom>
          <a:ln>
            <a:solidFill>
              <a:srgbClr val="0f6fc6"/>
            </a:solidFill>
            <a:round/>
          </a:ln>
        </p:spPr>
      </p:cxnSp>
      <p:sp>
        <p:nvSpPr>
          <p:cNvPr id="421"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422"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423"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-14/17-</a:t>
            </a:r>
            <a:endParaRPr b="0" lang="es-ES" sz="800" spc="-1" strike="noStrike">
              <a:solidFill>
                <a:srgbClr val="000000"/>
              </a:solidFill>
              <a:latin typeface="Arial"/>
            </a:endParaRPr>
          </a:p>
        </p:txBody>
      </p:sp>
      <p:sp>
        <p:nvSpPr>
          <p:cNvPr id="424"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425"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426" name="Rectángulo: esquinas redondeadas 8"/>
          <p:cNvSpPr/>
          <p:nvPr/>
        </p:nvSpPr>
        <p:spPr>
          <a:xfrm flipH="1">
            <a:off x="7574040" y="-360"/>
            <a:ext cx="1566720" cy="790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427" name="Imagen 15"/>
          <p:cNvSpPr/>
          <p:nvPr/>
        </p:nvSpPr>
        <p:spPr>
          <a:xfrm>
            <a:off x="449640" y="1857600"/>
            <a:ext cx="3543480" cy="2395080"/>
          </a:xfrm>
          <a:prstGeom prst="roundRect">
            <a:avLst>
              <a:gd name="adj" fmla="val 16667"/>
            </a:avLst>
          </a:prstGeom>
          <a:blipFill rotWithShape="0">
            <a:blip r:embed="rId3"/>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428" name="CuadroTexto 2"/>
          <p:cNvSpPr/>
          <p:nvPr/>
        </p:nvSpPr>
        <p:spPr>
          <a:xfrm>
            <a:off x="443160" y="4640040"/>
            <a:ext cx="8522640" cy="1005840"/>
          </a:xfrm>
          <a:prstGeom prst="rect">
            <a:avLst/>
          </a:prstGeom>
          <a:noFill/>
          <a:ln w="0">
            <a:noFill/>
          </a:ln>
        </p:spPr>
        <p:style>
          <a:lnRef idx="0"/>
          <a:fillRef idx="0"/>
          <a:effectRef idx="0"/>
          <a:fontRef idx="minor"/>
        </p:style>
        <p:txBody>
          <a:bodyPr numCol="1" spcCol="0" horzOverflow="overflow" anchor="t">
            <a:spAutoFit/>
          </a:bodyPr>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Arial"/>
              </a:rPr>
              <a:t>Perspectivas futuras y desarrollo del framework</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Arial"/>
              </a:rPr>
              <a:t>Implicaciones clínicas y potencial terapéutico</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Arial"/>
              </a:rPr>
              <a:t>Consideraciones sobre la variabilidad y reproducibilidad del </a:t>
            </a:r>
            <a:r>
              <a:rPr b="0" lang="es-ES" sz="2000" spc="-1" strike="noStrike">
                <a:solidFill>
                  <a:schemeClr val="dk2">
                    <a:lumMod val="50000"/>
                  </a:schemeClr>
                </a:solidFill>
                <a:latin typeface="Calibri"/>
              </a:rPr>
              <a:t>modelo</a:t>
            </a:r>
            <a:endParaRPr b="0" lang="es-ES" sz="2000" spc="-1" strike="noStrike">
              <a:solidFill>
                <a:srgbClr val="000000"/>
              </a:solidFill>
              <a:latin typeface="Arial"/>
            </a:endParaRPr>
          </a:p>
        </p:txBody>
      </p:sp>
      <p:sp>
        <p:nvSpPr>
          <p:cNvPr id="429" name="CuadroTexto 3"/>
          <p:cNvSpPr/>
          <p:nvPr/>
        </p:nvSpPr>
        <p:spPr>
          <a:xfrm>
            <a:off x="3991320" y="1935360"/>
            <a:ext cx="4985640" cy="2225520"/>
          </a:xfrm>
          <a:prstGeom prst="rect">
            <a:avLst/>
          </a:prstGeom>
          <a:noFill/>
          <a:ln w="0">
            <a:noFill/>
          </a:ln>
        </p:spPr>
        <p:style>
          <a:lnRef idx="0"/>
          <a:fillRef idx="0"/>
          <a:effectRef idx="0"/>
          <a:fontRef idx="minor"/>
        </p:style>
        <p:txBody>
          <a:bodyPr numCol="1" spcCol="0" horzOverflow="overflow" anchor="t">
            <a:spAutoFit/>
          </a:bodyPr>
          <a:p>
            <a:pPr marL="285840" indent="-285840">
              <a:lnSpc>
                <a:spcPct val="100000"/>
              </a:lnSpc>
              <a:buClr>
                <a:srgbClr val="02313e"/>
              </a:buClr>
              <a:buFont typeface="Wingdings" charset="2"/>
              <a:buChar char=""/>
            </a:pPr>
            <a:r>
              <a:rPr b="0" lang="en-US" sz="2000" spc="-1" strike="noStrike">
                <a:solidFill>
                  <a:schemeClr val="dk2">
                    <a:lumMod val="50000"/>
                  </a:schemeClr>
                </a:solidFill>
                <a:latin typeface="Arial"/>
              </a:rPr>
              <a:t>Desafíos y oportunidades en la integración de datos multidimensionales</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Arial"/>
              </a:rPr>
              <a:t>Caracterización de la actividad cerebral según la edad</a:t>
            </a:r>
            <a:endParaRPr b="0" lang="es-ES" sz="2000" spc="-1" strike="noStrike">
              <a:solidFill>
                <a:srgbClr val="000000"/>
              </a:solidFill>
              <a:latin typeface="Arial"/>
            </a:endParaRPr>
          </a:p>
          <a:p>
            <a:pPr marL="285840" indent="-285840">
              <a:lnSpc>
                <a:spcPct val="100000"/>
              </a:lnSpc>
              <a:buClr>
                <a:srgbClr val="02313e"/>
              </a:buClr>
              <a:buFont typeface="Wingdings" charset="2"/>
              <a:buChar char=""/>
            </a:pPr>
            <a:r>
              <a:rPr b="0" lang="es-ES" sz="2000" spc="-1" strike="noStrike">
                <a:solidFill>
                  <a:schemeClr val="dk2">
                    <a:lumMod val="50000"/>
                  </a:schemeClr>
                </a:solidFill>
                <a:latin typeface="Arial"/>
              </a:rPr>
              <a:t>Impacto del envejecimiento en la funcionalidad cognitiva</a:t>
            </a:r>
            <a:endParaRPr b="0" lang="es-ES" sz="20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adroTexto 2"/>
          <p:cNvSpPr/>
          <p:nvPr/>
        </p:nvSpPr>
        <p:spPr>
          <a:xfrm>
            <a:off x="417960" y="1476720"/>
            <a:ext cx="8723880" cy="4480200"/>
          </a:xfrm>
          <a:prstGeom prst="rect">
            <a:avLst/>
          </a:prstGeom>
          <a:noFill/>
          <a:ln w="0">
            <a:noFill/>
          </a:ln>
        </p:spPr>
        <p:style>
          <a:lnRef idx="0"/>
          <a:fillRef idx="0"/>
          <a:effectRef idx="0"/>
          <a:fontRef idx="minor"/>
        </p:style>
        <p:txBody>
          <a:bodyPr numCol="1" spcCol="0" horzOverflow="overflow" anchor="t">
            <a:spAutoFit/>
          </a:bodyPr>
          <a:p>
            <a:pPr marL="285840" indent="-285840" algn="just">
              <a:lnSpc>
                <a:spcPct val="100000"/>
              </a:lnSpc>
              <a:buClr>
                <a:srgbClr val="02313e"/>
              </a:buClr>
              <a:buFont typeface="Wingdings" charset="2"/>
              <a:buChar char=""/>
            </a:pPr>
            <a:r>
              <a:rPr b="0" lang="es-ES" sz="1800" spc="-1" strike="noStrike">
                <a:solidFill>
                  <a:schemeClr val="dk2">
                    <a:lumMod val="50000"/>
                  </a:schemeClr>
                </a:solidFill>
                <a:latin typeface="Arial"/>
              </a:rPr>
              <a:t>Estudio extensivo basado en los resultados y teorías de neurociencia sobre la distinción entre jóvenes adultos y mayores</a:t>
            </a:r>
            <a:endParaRPr b="0" lang="es-ES" sz="1800" spc="-1" strike="noStrike">
              <a:solidFill>
                <a:srgbClr val="000000"/>
              </a:solidFill>
              <a:latin typeface="Arial"/>
            </a:endParaRPr>
          </a:p>
          <a:p>
            <a:pPr algn="just">
              <a:lnSpc>
                <a:spcPct val="100000"/>
              </a:lnSpc>
            </a:pPr>
            <a:endParaRPr b="0" lang="es-ES" sz="1800" spc="-1" strike="noStrike">
              <a:solidFill>
                <a:srgbClr val="000000"/>
              </a:solidFill>
              <a:latin typeface="Arial"/>
            </a:endParaRPr>
          </a:p>
          <a:p>
            <a:pPr marL="285840" indent="-285840" algn="just">
              <a:lnSpc>
                <a:spcPct val="100000"/>
              </a:lnSpc>
              <a:buClr>
                <a:srgbClr val="02313e"/>
              </a:buClr>
              <a:buFont typeface="Wingdings" charset="2"/>
              <a:buChar char=""/>
            </a:pPr>
            <a:r>
              <a:rPr b="0" lang="es-ES" sz="1800" spc="-1" strike="noStrike">
                <a:solidFill>
                  <a:schemeClr val="dk2">
                    <a:lumMod val="50000"/>
                  </a:schemeClr>
                </a:solidFill>
                <a:latin typeface="Arial"/>
              </a:rPr>
              <a:t>Búsqueda automática de hiperparámetros óptimos del Reservoir Computing ESN</a:t>
            </a:r>
            <a:endParaRPr b="0" lang="es-ES" sz="1800" spc="-1" strike="noStrike">
              <a:solidFill>
                <a:srgbClr val="000000"/>
              </a:solidFill>
              <a:latin typeface="Arial"/>
            </a:endParaRPr>
          </a:p>
          <a:p>
            <a:pPr algn="just">
              <a:lnSpc>
                <a:spcPct val="100000"/>
              </a:lnSpc>
            </a:pPr>
            <a:endParaRPr b="0" lang="es-ES" sz="1800" spc="-1" strike="noStrike">
              <a:solidFill>
                <a:srgbClr val="000000"/>
              </a:solidFill>
              <a:latin typeface="Arial"/>
            </a:endParaRPr>
          </a:p>
          <a:p>
            <a:pPr marL="285840" indent="-285840" algn="just">
              <a:lnSpc>
                <a:spcPct val="100000"/>
              </a:lnSpc>
              <a:buClr>
                <a:srgbClr val="02313e"/>
              </a:buClr>
              <a:buFont typeface="Wingdings" charset="2"/>
              <a:buChar char=""/>
            </a:pPr>
            <a:r>
              <a:rPr b="0" lang="es-ES" sz="1800" spc="-1" strike="noStrike">
                <a:solidFill>
                  <a:schemeClr val="dk2">
                    <a:lumMod val="50000"/>
                  </a:schemeClr>
                </a:solidFill>
                <a:latin typeface="Arial"/>
              </a:rPr>
              <a:t>Importancia de hiperparámetros en la resolución del problema neurocientífico</a:t>
            </a:r>
            <a:endParaRPr b="0" lang="es-ES" sz="1800" spc="-1" strike="noStrike">
              <a:solidFill>
                <a:srgbClr val="000000"/>
              </a:solidFill>
              <a:latin typeface="Arial"/>
            </a:endParaRPr>
          </a:p>
          <a:p>
            <a:pPr algn="just">
              <a:lnSpc>
                <a:spcPct val="100000"/>
              </a:lnSpc>
            </a:pPr>
            <a:endParaRPr b="0" lang="es-ES" sz="1800" spc="-1" strike="noStrike">
              <a:solidFill>
                <a:srgbClr val="000000"/>
              </a:solidFill>
              <a:latin typeface="Arial"/>
            </a:endParaRPr>
          </a:p>
          <a:p>
            <a:pPr marL="285840" indent="-285840" algn="just">
              <a:lnSpc>
                <a:spcPct val="100000"/>
              </a:lnSpc>
              <a:buClr>
                <a:srgbClr val="02313e"/>
              </a:buClr>
              <a:buFont typeface="Wingdings" charset="2"/>
              <a:buChar char=""/>
            </a:pPr>
            <a:r>
              <a:rPr b="0" lang="es-ES" sz="1800" spc="-1" strike="noStrike">
                <a:solidFill>
                  <a:schemeClr val="dk2">
                    <a:lumMod val="50000"/>
                  </a:schemeClr>
                </a:solidFill>
                <a:latin typeface="Arial"/>
              </a:rPr>
              <a:t>Pruebas con la implementación de DeepMyRC para la resolución de este problema u otros similares</a:t>
            </a:r>
            <a:endParaRPr b="0" lang="es-ES" sz="1800" spc="-1" strike="noStrike">
              <a:solidFill>
                <a:srgbClr val="000000"/>
              </a:solidFill>
              <a:latin typeface="Arial"/>
            </a:endParaRPr>
          </a:p>
          <a:p>
            <a:pPr algn="just">
              <a:lnSpc>
                <a:spcPct val="100000"/>
              </a:lnSpc>
            </a:pPr>
            <a:endParaRPr b="0" lang="es-ES" sz="1800" spc="-1" strike="noStrike">
              <a:solidFill>
                <a:srgbClr val="000000"/>
              </a:solidFill>
              <a:latin typeface="Arial"/>
            </a:endParaRPr>
          </a:p>
          <a:p>
            <a:pPr marL="285840" indent="-285840" algn="just">
              <a:lnSpc>
                <a:spcPct val="100000"/>
              </a:lnSpc>
              <a:buClr>
                <a:srgbClr val="02313e"/>
              </a:buClr>
              <a:buFont typeface="Wingdings" charset="2"/>
              <a:buChar char=""/>
            </a:pPr>
            <a:r>
              <a:rPr b="0" lang="es-ES" sz="1800" spc="-1" strike="noStrike">
                <a:solidFill>
                  <a:schemeClr val="dk2">
                    <a:lumMod val="50000"/>
                  </a:schemeClr>
                </a:solidFill>
                <a:latin typeface="Arial"/>
              </a:rPr>
              <a:t>Técnicas de extracción características del estado interno del RC-ESN como entrada al readout.</a:t>
            </a:r>
            <a:endParaRPr b="0" lang="es-ES" sz="1800" spc="-1" strike="noStrike">
              <a:solidFill>
                <a:srgbClr val="000000"/>
              </a:solidFill>
              <a:latin typeface="Arial"/>
            </a:endParaRPr>
          </a:p>
          <a:p>
            <a:pPr algn="just">
              <a:lnSpc>
                <a:spcPct val="100000"/>
              </a:lnSpc>
            </a:pPr>
            <a:endParaRPr b="0" lang="es-ES" sz="1800" spc="-1" strike="noStrike">
              <a:solidFill>
                <a:srgbClr val="000000"/>
              </a:solidFill>
              <a:latin typeface="Arial"/>
            </a:endParaRPr>
          </a:p>
          <a:p>
            <a:pPr marL="285840" indent="-285840" algn="just">
              <a:lnSpc>
                <a:spcPct val="100000"/>
              </a:lnSpc>
              <a:buClr>
                <a:srgbClr val="02313e"/>
              </a:buClr>
              <a:buFont typeface="Wingdings" charset="2"/>
              <a:buChar char=""/>
            </a:pPr>
            <a:r>
              <a:rPr b="0" lang="es-ES" sz="1800" spc="-1" strike="noStrike">
                <a:solidFill>
                  <a:schemeClr val="dk2">
                    <a:lumMod val="50000"/>
                  </a:schemeClr>
                </a:solidFill>
                <a:latin typeface="Arial"/>
              </a:rPr>
              <a:t>Utilización de la implementación del API del RC para la resolución de otro tipo de problemas asociados al procesado de señales EEG</a:t>
            </a:r>
            <a:endParaRPr b="0" lang="es-ES" sz="1800" spc="-1" strike="noStrike">
              <a:solidFill>
                <a:srgbClr val="000000"/>
              </a:solidFill>
              <a:latin typeface="Arial"/>
            </a:endParaRPr>
          </a:p>
          <a:p>
            <a:pPr>
              <a:lnSpc>
                <a:spcPct val="100000"/>
              </a:lnSpc>
            </a:pPr>
            <a:endParaRPr b="0" lang="es-ES" sz="1800" spc="-1" strike="noStrike">
              <a:solidFill>
                <a:srgbClr val="000000"/>
              </a:solidFill>
              <a:latin typeface="Arial"/>
            </a:endParaRPr>
          </a:p>
        </p:txBody>
      </p:sp>
      <p:sp>
        <p:nvSpPr>
          <p:cNvPr id="431" name="9 Rectángulo"/>
          <p:cNvSpPr/>
          <p:nvPr/>
        </p:nvSpPr>
        <p:spPr>
          <a:xfrm>
            <a:off x="-3240" y="650160"/>
            <a:ext cx="91612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Discusión: Trabajo </a:t>
            </a:r>
            <a:r>
              <a:rPr b="1" lang="es-ES" sz="3200" spc="-1" strike="noStrike">
                <a:solidFill>
                  <a:schemeClr val="dk2">
                    <a:lumMod val="50000"/>
                  </a:schemeClr>
                </a:solidFill>
                <a:latin typeface="Cambria"/>
                <a:ea typeface="Cambria"/>
              </a:rPr>
              <a:t>futuro</a:t>
            </a:r>
            <a:endParaRPr b="0" lang="es-ES" sz="3200" spc="-1" strike="noStrike">
              <a:solidFill>
                <a:srgbClr val="000000"/>
              </a:solidFill>
              <a:latin typeface="Arial"/>
            </a:endParaRPr>
          </a:p>
        </p:txBody>
      </p:sp>
      <p:cxnSp>
        <p:nvCxnSpPr>
          <p:cNvPr id="432" name="Conector recto 4"/>
          <p:cNvCxnSpPr/>
          <p:nvPr/>
        </p:nvCxnSpPr>
        <p:spPr>
          <a:xfrm>
            <a:off x="179280" y="6453000"/>
            <a:ext cx="6905880" cy="360"/>
          </a:xfrm>
          <a:prstGeom prst="straightConnector1">
            <a:avLst/>
          </a:prstGeom>
          <a:ln>
            <a:solidFill>
              <a:srgbClr val="0f6fc6"/>
            </a:solidFill>
            <a:round/>
          </a:ln>
        </p:spPr>
      </p:cxnSp>
      <p:sp>
        <p:nvSpPr>
          <p:cNvPr id="433"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434"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435"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-15/17- </a:t>
            </a:r>
            <a:endParaRPr b="0" lang="es-ES" sz="800" spc="-1" strike="noStrike">
              <a:solidFill>
                <a:srgbClr val="000000"/>
              </a:solidFill>
              <a:latin typeface="Arial"/>
            </a:endParaRPr>
          </a:p>
        </p:txBody>
      </p:sp>
      <p:sp>
        <p:nvSpPr>
          <p:cNvPr id="436"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437"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438" name="Rectángulo: esquinas redondeadas 8"/>
          <p:cNvSpPr/>
          <p:nvPr/>
        </p:nvSpPr>
        <p:spPr>
          <a:xfrm flipH="1">
            <a:off x="7574040" y="-360"/>
            <a:ext cx="1566720" cy="790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Tree>
  </p:cSld>
  <mc:AlternateContent>
    <mc:Choice Requires="p14">
      <p:transition p14:dur="10"/>
    </mc:Choice>
    <mc:Fallback>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9 Rectángulo"/>
          <p:cNvSpPr/>
          <p:nvPr/>
        </p:nvSpPr>
        <p:spPr>
          <a:xfrm>
            <a:off x="-3240" y="650160"/>
            <a:ext cx="91612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Bibliografía</a:t>
            </a:r>
            <a:endParaRPr b="0" lang="es-ES" sz="3200" spc="-1" strike="noStrike">
              <a:solidFill>
                <a:srgbClr val="000000"/>
              </a:solidFill>
              <a:latin typeface="Arial"/>
            </a:endParaRPr>
          </a:p>
        </p:txBody>
      </p:sp>
      <p:cxnSp>
        <p:nvCxnSpPr>
          <p:cNvPr id="440" name="Conector recto 4"/>
          <p:cNvCxnSpPr/>
          <p:nvPr/>
        </p:nvCxnSpPr>
        <p:spPr>
          <a:xfrm>
            <a:off x="179280" y="6453000"/>
            <a:ext cx="6905880" cy="360"/>
          </a:xfrm>
          <a:prstGeom prst="straightConnector1">
            <a:avLst/>
          </a:prstGeom>
          <a:ln>
            <a:solidFill>
              <a:srgbClr val="0f6fc6"/>
            </a:solidFill>
            <a:round/>
          </a:ln>
        </p:spPr>
      </p:cxnSp>
      <p:sp>
        <p:nvSpPr>
          <p:cNvPr id="441"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442"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443"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-16/17- </a:t>
            </a:r>
            <a:endParaRPr b="0" lang="es-ES" sz="800" spc="-1" strike="noStrike">
              <a:solidFill>
                <a:srgbClr val="000000"/>
              </a:solidFill>
              <a:latin typeface="Arial"/>
            </a:endParaRPr>
          </a:p>
        </p:txBody>
      </p:sp>
      <p:sp>
        <p:nvSpPr>
          <p:cNvPr id="444"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445"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446" name="Rectángulo: esquinas redondeadas 8"/>
          <p:cNvSpPr/>
          <p:nvPr/>
        </p:nvSpPr>
        <p:spPr>
          <a:xfrm flipH="1">
            <a:off x="7574040" y="-360"/>
            <a:ext cx="1566720" cy="790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447" name="CuadroTexto 2"/>
          <p:cNvSpPr/>
          <p:nvPr/>
        </p:nvSpPr>
        <p:spPr>
          <a:xfrm>
            <a:off x="669960" y="4176360"/>
            <a:ext cx="8189640" cy="63972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0" lang="en-US" sz="1200" spc="-1" strike="noStrike">
                <a:solidFill>
                  <a:schemeClr val="dk1"/>
                </a:solidFill>
                <a:latin typeface="Calibri"/>
              </a:rPr>
              <a:t>[7] Claudio Gallicchio, Alessio Micheli, Luca Pedrelli,Design of deep echo state networks,Neural Networks,Volume 108, 2018,Pages 33-47, ISSN 0893-6080, https://doi.org/10.1016/j.neunet.2018.08.002.(https://www.sciencedirect.com/science/article/pii/S0893608018302223)</a:t>
            </a:r>
            <a:endParaRPr b="0" lang="es-ES" sz="1200" spc="-1" strike="noStrike">
              <a:solidFill>
                <a:srgbClr val="000000"/>
              </a:solidFill>
              <a:latin typeface="Arial"/>
            </a:endParaRPr>
          </a:p>
        </p:txBody>
      </p:sp>
      <p:sp>
        <p:nvSpPr>
          <p:cNvPr id="448" name="CuadroTexto 3"/>
          <p:cNvSpPr/>
          <p:nvPr/>
        </p:nvSpPr>
        <p:spPr>
          <a:xfrm>
            <a:off x="655560" y="4825080"/>
            <a:ext cx="8193240" cy="8226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0" lang="en-US" sz="1200" spc="-1" strike="noStrike">
                <a:solidFill>
                  <a:schemeClr val="dk1"/>
                </a:solidFill>
                <a:latin typeface="Calibri"/>
                <a:ea typeface="Calibri"/>
              </a:rPr>
              <a:t>[8] Claudio Gallicchio, Alessio Micheli, Luca Pedrelli, Deep reservoir computing: A critical experimental analysis, Neurocomputing, Volume 268, 2017, Pages 87-99, ISSN 0925-2312, https://doi.org/10.1016/j.neucom.2016.12.089.</a:t>
            </a:r>
            <a:endParaRPr b="0" lang="es-ES" sz="1200" spc="-1" strike="noStrike">
              <a:solidFill>
                <a:srgbClr val="000000"/>
              </a:solidFill>
              <a:latin typeface="Arial"/>
            </a:endParaRPr>
          </a:p>
          <a:p>
            <a:pPr>
              <a:lnSpc>
                <a:spcPct val="100000"/>
              </a:lnSpc>
            </a:pPr>
            <a:r>
              <a:rPr b="0" lang="en-US" sz="1200" spc="-1" strike="noStrike">
                <a:solidFill>
                  <a:schemeClr val="dk1"/>
                </a:solidFill>
                <a:latin typeface="Calibri"/>
                <a:ea typeface="Calibri"/>
              </a:rPr>
              <a:t>(https://www.sciencedirect.com/science/article/pii/S0925231217307567)</a:t>
            </a:r>
            <a:endParaRPr b="0" lang="es-ES" sz="1200" spc="-1" strike="noStrike">
              <a:solidFill>
                <a:srgbClr val="000000"/>
              </a:solidFill>
              <a:latin typeface="Arial"/>
            </a:endParaRPr>
          </a:p>
        </p:txBody>
      </p:sp>
      <p:sp>
        <p:nvSpPr>
          <p:cNvPr id="449" name="CuadroTexto 7"/>
          <p:cNvSpPr/>
          <p:nvPr/>
        </p:nvSpPr>
        <p:spPr>
          <a:xfrm>
            <a:off x="669960" y="1705320"/>
            <a:ext cx="8191800" cy="45684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0" lang="en-US" sz="1200" spc="-1" strike="noStrike">
                <a:solidFill>
                  <a:schemeClr val="dk1"/>
                </a:solidFill>
                <a:latin typeface="Calibri"/>
              </a:rPr>
              <a:t>[2] G. Tanaka, T. Yamane, J.-B. H ́eroux, R. Nakane, N. Kanazawa, S. Takeda, and A. Hirose, “Recent advances in physical reservoir computing: A review,” Neural Networks, vol. 115, pp. 100–123, 201</a:t>
            </a:r>
            <a:endParaRPr b="0" lang="es-ES" sz="1200" spc="-1" strike="noStrike">
              <a:solidFill>
                <a:srgbClr val="000000"/>
              </a:solidFill>
              <a:latin typeface="Arial"/>
            </a:endParaRPr>
          </a:p>
        </p:txBody>
      </p:sp>
      <p:sp>
        <p:nvSpPr>
          <p:cNvPr id="450" name="CuadroTexto 10"/>
          <p:cNvSpPr/>
          <p:nvPr/>
        </p:nvSpPr>
        <p:spPr>
          <a:xfrm>
            <a:off x="655560" y="1302480"/>
            <a:ext cx="8019360" cy="63972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0" lang="en-US" sz="1200" spc="-1" strike="noStrike">
                <a:solidFill>
                  <a:schemeClr val="dk1"/>
                </a:solidFill>
                <a:latin typeface="Calibri"/>
              </a:rPr>
              <a:t>[1] H. Jaeger, “The” echo state” approach to analysing and training recurrent neural networks-with an erratum note’,” Bonn, Germany: German</a:t>
            </a:r>
            <a:r>
              <a:rPr b="0" lang="es-ES" sz="1200" spc="-1" strike="noStrike">
                <a:solidFill>
                  <a:schemeClr val="dk1"/>
                </a:solidFill>
                <a:latin typeface="Calibri"/>
              </a:rPr>
              <a:t>​ </a:t>
            </a:r>
            <a:r>
              <a:rPr b="0" lang="en-US" sz="1200" spc="-1" strike="noStrike">
                <a:solidFill>
                  <a:schemeClr val="dk1"/>
                </a:solidFill>
                <a:latin typeface="Calibri"/>
              </a:rPr>
              <a:t>National Research Center for Information Technology GMD Technical</a:t>
            </a:r>
            <a:r>
              <a:rPr b="0" lang="es-ES" sz="1200" spc="-1" strike="noStrike">
                <a:solidFill>
                  <a:schemeClr val="dk1"/>
                </a:solidFill>
                <a:latin typeface="Calibri"/>
              </a:rPr>
              <a:t>​ </a:t>
            </a:r>
            <a:r>
              <a:rPr b="0" lang="en-US" sz="1200" spc="-1" strike="noStrike">
                <a:solidFill>
                  <a:schemeClr val="dk1"/>
                </a:solidFill>
                <a:latin typeface="Calibri"/>
              </a:rPr>
              <a:t>Report, vol. 148, 01 2001</a:t>
            </a:r>
            <a:endParaRPr b="0" lang="es-ES" sz="1200" spc="-1" strike="noStrike">
              <a:solidFill>
                <a:srgbClr val="000000"/>
              </a:solidFill>
              <a:latin typeface="Arial"/>
            </a:endParaRPr>
          </a:p>
        </p:txBody>
      </p:sp>
      <p:sp>
        <p:nvSpPr>
          <p:cNvPr id="451" name="CuadroTexto 11"/>
          <p:cNvSpPr/>
          <p:nvPr/>
        </p:nvSpPr>
        <p:spPr>
          <a:xfrm>
            <a:off x="655560" y="2481480"/>
            <a:ext cx="8019360" cy="63972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0" lang="en-US" sz="1200" spc="-1" strike="noStrike">
                <a:solidFill>
                  <a:schemeClr val="dk1"/>
                </a:solidFill>
                <a:latin typeface="Calibri"/>
              </a:rPr>
              <a:t>[4] L. Lin, C. Jin, Z. Fu, B. Zhang, G. Bin, and S. Wu, “Predictinghealthy older adult’s brain age based on structural connectivity networks using artificial neural networks,” Computer Methods and Programs in Biomedicine, vol. 125, 12 2015</a:t>
            </a:r>
            <a:endParaRPr b="0" lang="es-ES" sz="1200" spc="-1" strike="noStrike">
              <a:solidFill>
                <a:srgbClr val="000000"/>
              </a:solidFill>
              <a:latin typeface="Arial"/>
            </a:endParaRPr>
          </a:p>
        </p:txBody>
      </p:sp>
      <p:sp>
        <p:nvSpPr>
          <p:cNvPr id="452" name="CuadroTexto 13"/>
          <p:cNvSpPr/>
          <p:nvPr/>
        </p:nvSpPr>
        <p:spPr>
          <a:xfrm>
            <a:off x="655560" y="2079000"/>
            <a:ext cx="8019360" cy="45684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0" lang="en-US" sz="1200" spc="-1" strike="noStrike">
                <a:solidFill>
                  <a:schemeClr val="dk1"/>
                </a:solidFill>
                <a:latin typeface="Calibri"/>
              </a:rPr>
              <a:t>[3] M. Lukoˇseviˇcius and H. Jaeger, “Reservoir computing approaches to</a:t>
            </a:r>
            <a:r>
              <a:rPr b="0" lang="es-ES" sz="1200" spc="-1" strike="noStrike">
                <a:solidFill>
                  <a:schemeClr val="dk1"/>
                </a:solidFill>
                <a:latin typeface="Calibri"/>
              </a:rPr>
              <a:t>​ </a:t>
            </a:r>
            <a:r>
              <a:rPr b="0" lang="en-US" sz="1200" spc="-1" strike="noStrike">
                <a:solidFill>
                  <a:schemeClr val="dk1"/>
                </a:solidFill>
                <a:latin typeface="Calibri"/>
              </a:rPr>
              <a:t>recurrent neural network training,” Computer science review, vol. 3, no. 3,</a:t>
            </a:r>
            <a:r>
              <a:rPr b="0" lang="es-ES" sz="1200" spc="-1" strike="noStrike">
                <a:solidFill>
                  <a:schemeClr val="dk1"/>
                </a:solidFill>
                <a:latin typeface="Calibri"/>
              </a:rPr>
              <a:t>​ </a:t>
            </a:r>
            <a:r>
              <a:rPr b="0" lang="en-US" sz="1200" spc="-1" strike="noStrike">
                <a:solidFill>
                  <a:schemeClr val="dk1"/>
                </a:solidFill>
                <a:latin typeface="Calibri"/>
              </a:rPr>
              <a:t>pp. 127–149, 2009.</a:t>
            </a:r>
            <a:endParaRPr b="0" lang="es-ES" sz="1200" spc="-1" strike="noStrike">
              <a:solidFill>
                <a:srgbClr val="000000"/>
              </a:solidFill>
              <a:latin typeface="Arial"/>
            </a:endParaRPr>
          </a:p>
        </p:txBody>
      </p:sp>
      <p:sp>
        <p:nvSpPr>
          <p:cNvPr id="453" name="CuadroTexto 14"/>
          <p:cNvSpPr/>
          <p:nvPr/>
        </p:nvSpPr>
        <p:spPr>
          <a:xfrm>
            <a:off x="655560" y="3718080"/>
            <a:ext cx="8191800" cy="45684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0" lang="en-US" sz="1200" spc="-1" strike="noStrike">
                <a:solidFill>
                  <a:schemeClr val="dk1"/>
                </a:solidFill>
                <a:latin typeface="Calibri"/>
              </a:rPr>
              <a:t>[6] C. L. Webber Jr and J. P. Zbilut “Recurrence quantification analysis of nonlinear dynamical systems,” Tutorials in contemporary nonlinearmethods for the behavioral sciences, vol. 94, no. 2005, pp. 26–94, 200</a:t>
            </a:r>
            <a:endParaRPr b="0" lang="es-ES" sz="1200" spc="-1" strike="noStrike">
              <a:solidFill>
                <a:srgbClr val="000000"/>
              </a:solidFill>
              <a:latin typeface="Arial"/>
            </a:endParaRPr>
          </a:p>
        </p:txBody>
      </p:sp>
      <p:sp>
        <p:nvSpPr>
          <p:cNvPr id="454" name="CuadroTexto 15"/>
          <p:cNvSpPr/>
          <p:nvPr/>
        </p:nvSpPr>
        <p:spPr>
          <a:xfrm>
            <a:off x="655560" y="2927160"/>
            <a:ext cx="8191800" cy="82260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0" lang="en-US" sz="1200" spc="-1" strike="noStrike">
                <a:solidFill>
                  <a:schemeClr val="dk1"/>
                </a:solidFill>
                <a:latin typeface="Calibri"/>
              </a:rPr>
              <a:t>[5] A. B. Arrieta, S. Gil-Lopez, I. L. na, M. N. Bilbao, and J. D. Ser,</a:t>
            </a:r>
            <a:r>
              <a:rPr b="0" lang="es-ES" sz="1200" spc="-1" strike="noStrike">
                <a:solidFill>
                  <a:schemeClr val="dk1"/>
                </a:solidFill>
                <a:latin typeface="Calibri"/>
              </a:rPr>
              <a:t>​ </a:t>
            </a:r>
            <a:r>
              <a:rPr b="0" lang="en-US" sz="1200" spc="-1" strike="noStrike">
                <a:solidFill>
                  <a:schemeClr val="dk1"/>
                </a:solidFill>
                <a:latin typeface="Calibri"/>
              </a:rPr>
              <a:t>“On the post-hoc explainability of deep echo state networks for time</a:t>
            </a:r>
            <a:r>
              <a:rPr b="0" lang="es-ES" sz="1200" spc="-1" strike="noStrike">
                <a:solidFill>
                  <a:schemeClr val="dk1"/>
                </a:solidFill>
                <a:latin typeface="Calibri"/>
              </a:rPr>
              <a:t>​</a:t>
            </a:r>
            <a:r>
              <a:rPr b="0" lang="en-US" sz="1200" spc="-1" strike="noStrike">
                <a:solidFill>
                  <a:schemeClr val="dk1"/>
                </a:solidFill>
                <a:latin typeface="Calibri"/>
              </a:rPr>
              <a:t>series forecasting, image and video classification,” in Proceedings of</a:t>
            </a:r>
            <a:r>
              <a:rPr b="0" lang="es-ES" sz="1200" spc="-1" strike="noStrike">
                <a:solidFill>
                  <a:schemeClr val="dk1"/>
                </a:solidFill>
                <a:latin typeface="Calibri"/>
              </a:rPr>
              <a:t>​ </a:t>
            </a:r>
            <a:r>
              <a:rPr b="0" lang="en-US" sz="1200" spc="-1" strike="noStrike">
                <a:solidFill>
                  <a:schemeClr val="dk1"/>
                </a:solidFill>
                <a:latin typeface="Calibri"/>
              </a:rPr>
              <a:t>the International Conference on Deep Learning Applications. Lo</a:t>
            </a:r>
            <a:r>
              <a:rPr b="0" lang="es-ES" sz="1200" spc="-1" strike="noStrike">
                <a:solidFill>
                  <a:schemeClr val="dk1"/>
                </a:solidFill>
                <a:latin typeface="Calibri"/>
              </a:rPr>
              <a:t>​</a:t>
            </a:r>
            <a:r>
              <a:rPr b="0" lang="en-US" sz="1200" spc="-1" strike="noStrike">
                <a:solidFill>
                  <a:schemeClr val="dk1"/>
                </a:solidFill>
                <a:latin typeface="Calibri"/>
              </a:rPr>
              <a:t>cation, Country: TECNALIA, Basque Research and Technology Alliance (BRTA), University of the Basque Country (UPV/EHU), 2024</a:t>
            </a:r>
            <a:endParaRPr b="0" lang="es-ES" sz="12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9 Rectángulo"/>
          <p:cNvSpPr/>
          <p:nvPr/>
        </p:nvSpPr>
        <p:spPr>
          <a:xfrm>
            <a:off x="19440" y="670320"/>
            <a:ext cx="911952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Arial"/>
                <a:ea typeface="Cambria"/>
              </a:rPr>
              <a:t>Tabla de contenidos</a:t>
            </a:r>
            <a:endParaRPr b="0" lang="es-ES" sz="3200" spc="-1" strike="noStrike">
              <a:solidFill>
                <a:srgbClr val="000000"/>
              </a:solidFill>
              <a:latin typeface="Arial"/>
            </a:endParaRPr>
          </a:p>
        </p:txBody>
      </p:sp>
      <p:pic>
        <p:nvPicPr>
          <p:cNvPr id="232" name="Picture 2" descr="http://bligoo.com/media/users/0/39606/images/innovation2.jpg"/>
          <p:cNvPicPr/>
          <p:nvPr/>
        </p:nvPicPr>
        <p:blipFill>
          <a:blip r:embed="rId1"/>
          <a:stretch/>
        </p:blipFill>
        <p:spPr>
          <a:xfrm>
            <a:off x="7128360" y="1708920"/>
            <a:ext cx="1617480" cy="1904760"/>
          </a:xfrm>
          <a:prstGeom prst="rect">
            <a:avLst/>
          </a:prstGeom>
          <a:ln w="9525">
            <a:noFill/>
          </a:ln>
        </p:spPr>
      </p:pic>
      <p:sp>
        <p:nvSpPr>
          <p:cNvPr id="233" name="Rectángulo 2"/>
          <p:cNvSpPr/>
          <p:nvPr/>
        </p:nvSpPr>
        <p:spPr>
          <a:xfrm>
            <a:off x="3693240" y="2831040"/>
            <a:ext cx="5544360" cy="2225880"/>
          </a:xfrm>
          <a:prstGeom prst="rect">
            <a:avLst/>
          </a:prstGeom>
          <a:noFill/>
          <a:ln w="9525">
            <a:noFill/>
          </a:ln>
        </p:spPr>
        <p:style>
          <a:lnRef idx="0"/>
          <a:fillRef idx="0"/>
          <a:effectRef idx="0"/>
          <a:fontRef idx="minor"/>
        </p:style>
        <p:txBody>
          <a:bodyPr anchor="t">
            <a:spAutoFit/>
          </a:bodyPr>
          <a:p>
            <a:pPr marL="457200" indent="-457200" algn="just">
              <a:lnSpc>
                <a:spcPct val="100000"/>
              </a:lnSpc>
              <a:buClr>
                <a:srgbClr val="115964"/>
              </a:buClr>
              <a:buFont typeface="Trebuchet MS"/>
              <a:buAutoNum type="arabicPeriod"/>
            </a:pPr>
            <a:r>
              <a:rPr b="1" i="1" lang="es-CO" sz="2800" spc="-1" strike="noStrike">
                <a:solidFill>
                  <a:schemeClr val="lt2">
                    <a:lumMod val="25000"/>
                  </a:schemeClr>
                </a:solidFill>
                <a:latin typeface="Georgia"/>
                <a:ea typeface="Calibri"/>
              </a:rPr>
              <a:t>Introducción</a:t>
            </a:r>
            <a:endParaRPr b="0" lang="es-ES" sz="2800" spc="-1" strike="noStrike">
              <a:solidFill>
                <a:srgbClr val="000000"/>
              </a:solidFill>
              <a:latin typeface="Arial"/>
            </a:endParaRPr>
          </a:p>
          <a:p>
            <a:pPr marL="457200" indent="-457200" algn="just">
              <a:lnSpc>
                <a:spcPct val="100000"/>
              </a:lnSpc>
              <a:buClr>
                <a:srgbClr val="115964"/>
              </a:buClr>
              <a:buFont typeface="Trebuchet MS"/>
              <a:buAutoNum type="arabicPeriod"/>
            </a:pPr>
            <a:r>
              <a:rPr b="1" i="1" lang="es-CO" sz="2800" spc="-1" strike="noStrike">
                <a:solidFill>
                  <a:schemeClr val="lt2">
                    <a:lumMod val="25000"/>
                  </a:schemeClr>
                </a:solidFill>
                <a:latin typeface="Georgia"/>
                <a:ea typeface="Calibri"/>
              </a:rPr>
              <a:t>Señales EEG </a:t>
            </a:r>
            <a:endParaRPr b="0" lang="es-ES" sz="2800" spc="-1" strike="noStrike">
              <a:solidFill>
                <a:srgbClr val="000000"/>
              </a:solidFill>
              <a:latin typeface="Arial"/>
            </a:endParaRPr>
          </a:p>
          <a:p>
            <a:pPr marL="457200" indent="-457200" algn="just">
              <a:lnSpc>
                <a:spcPct val="100000"/>
              </a:lnSpc>
              <a:buClr>
                <a:srgbClr val="115964"/>
              </a:buClr>
              <a:buFont typeface="Trebuchet MS"/>
              <a:buAutoNum type="arabicPeriod"/>
            </a:pPr>
            <a:r>
              <a:rPr b="1" i="1" lang="es-CO" sz="2800" spc="-1" strike="noStrike">
                <a:solidFill>
                  <a:schemeClr val="lt2">
                    <a:lumMod val="25000"/>
                  </a:schemeClr>
                </a:solidFill>
                <a:latin typeface="Georgia"/>
                <a:ea typeface="Calibri"/>
              </a:rPr>
              <a:t>MyRC (ESN)</a:t>
            </a:r>
            <a:endParaRPr b="0" lang="es-ES" sz="2800" spc="-1" strike="noStrike">
              <a:solidFill>
                <a:srgbClr val="000000"/>
              </a:solidFill>
              <a:latin typeface="Arial"/>
            </a:endParaRPr>
          </a:p>
          <a:p>
            <a:pPr marL="457200" indent="-457200" algn="just">
              <a:lnSpc>
                <a:spcPct val="100000"/>
              </a:lnSpc>
              <a:buClr>
                <a:srgbClr val="115964"/>
              </a:buClr>
              <a:buFont typeface="Trebuchet MS"/>
              <a:buAutoNum type="arabicPeriod"/>
            </a:pPr>
            <a:r>
              <a:rPr b="1" i="1" lang="es-CO" sz="2800" spc="-1" strike="noStrike">
                <a:solidFill>
                  <a:schemeClr val="lt2">
                    <a:lumMod val="25000"/>
                  </a:schemeClr>
                </a:solidFill>
                <a:latin typeface="Georgia"/>
                <a:ea typeface="Calibri"/>
              </a:rPr>
              <a:t>Resultados</a:t>
            </a:r>
            <a:endParaRPr b="0" lang="es-ES" sz="2800" spc="-1" strike="noStrike">
              <a:solidFill>
                <a:srgbClr val="000000"/>
              </a:solidFill>
              <a:latin typeface="Arial"/>
            </a:endParaRPr>
          </a:p>
          <a:p>
            <a:pPr marL="457200" indent="-457200" algn="just">
              <a:lnSpc>
                <a:spcPct val="100000"/>
              </a:lnSpc>
              <a:buClr>
                <a:srgbClr val="115964"/>
              </a:buClr>
              <a:buFont typeface="Trebuchet MS"/>
              <a:buAutoNum type="arabicPeriod"/>
            </a:pPr>
            <a:r>
              <a:rPr b="1" i="1" lang="es-CO" sz="2800" spc="-1" strike="noStrike">
                <a:solidFill>
                  <a:schemeClr val="lt2">
                    <a:lumMod val="25000"/>
                  </a:schemeClr>
                </a:solidFill>
                <a:latin typeface="Georgia"/>
                <a:ea typeface="Calibri"/>
              </a:rPr>
              <a:t>Conclusiones y Discusión</a:t>
            </a:r>
            <a:endParaRPr b="0" lang="es-ES" sz="2800" spc="-1" strike="noStrike">
              <a:solidFill>
                <a:srgbClr val="000000"/>
              </a:solidFill>
              <a:latin typeface="Arial"/>
            </a:endParaRPr>
          </a:p>
        </p:txBody>
      </p:sp>
      <p:cxnSp>
        <p:nvCxnSpPr>
          <p:cNvPr id="234" name="Conector recto 1"/>
          <p:cNvCxnSpPr/>
          <p:nvPr/>
        </p:nvCxnSpPr>
        <p:spPr>
          <a:xfrm>
            <a:off x="179280" y="6453000"/>
            <a:ext cx="7489080" cy="360"/>
          </a:xfrm>
          <a:prstGeom prst="straightConnector1">
            <a:avLst/>
          </a:prstGeom>
          <a:ln>
            <a:solidFill>
              <a:srgbClr val="0f6fc6"/>
            </a:solidFill>
            <a:round/>
          </a:ln>
        </p:spPr>
      </p:cxnSp>
      <p:sp>
        <p:nvSpPr>
          <p:cNvPr id="235" name="CuadroTexto 5"/>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-0/17- </a:t>
            </a:r>
            <a:endParaRPr b="0" lang="es-ES" sz="800" spc="-1" strike="noStrike">
              <a:solidFill>
                <a:srgbClr val="000000"/>
              </a:solidFill>
              <a:latin typeface="Arial"/>
            </a:endParaRPr>
          </a:p>
        </p:txBody>
      </p:sp>
      <p:sp>
        <p:nvSpPr>
          <p:cNvPr id="236"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237"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s-ES" sz="800" spc="-1" strike="noStrike">
                <a:solidFill>
                  <a:schemeClr val="dk1"/>
                </a:solidFill>
                <a:latin typeface="Georgia"/>
              </a:rPr>
              <a:t>Yolanda Vives Gilabert (</a:t>
            </a:r>
            <a:r>
              <a:rPr b="1" i="1" lang="es-ES" sz="800" spc="-1" strike="noStrike">
                <a:solidFill>
                  <a:srgbClr val="000000"/>
                </a:solidFill>
                <a:latin typeface="Arial"/>
              </a:rPr>
              <a:t>Yolanda.Vives@uv.es</a:t>
            </a:r>
            <a:r>
              <a:rPr b="1" i="1" lang="es-ES" sz="800" spc="-1" strike="noStrike">
                <a:solidFill>
                  <a:schemeClr val="dk1"/>
                </a:solidFill>
                <a:latin typeface="Georgia"/>
              </a:rPr>
              <a:t>)</a:t>
            </a:r>
            <a:endParaRPr b="0" lang="es-ES" sz="800" spc="-1" strike="noStrike">
              <a:solidFill>
                <a:srgbClr val="000000"/>
              </a:solidFill>
              <a:latin typeface="Arial"/>
            </a:endParaRPr>
          </a:p>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2"/>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sp>
        <p:nvSpPr>
          <p:cNvPr id="238" name="Imagen 11"/>
          <p:cNvSpPr/>
          <p:nvPr/>
        </p:nvSpPr>
        <p:spPr>
          <a:xfrm>
            <a:off x="429840" y="1709280"/>
            <a:ext cx="2849040" cy="2260440"/>
          </a:xfrm>
          <a:prstGeom prst="round2DiagRect">
            <a:avLst>
              <a:gd name="adj1" fmla="val 16667"/>
              <a:gd name="adj2" fmla="val 0"/>
            </a:avLst>
          </a:prstGeom>
          <a:blipFill rotWithShape="0">
            <a:blip r:embed="rId3"/>
            <a:srcRect/>
            <a:stretch/>
          </a:blipFill>
          <a:ln cap="sq" w="88900">
            <a:solidFill>
              <a:srgbClr val="ffffff"/>
            </a:solidFill>
            <a:miter/>
          </a:ln>
          <a:effectLst>
            <a:outerShdw algn="tl" blurRad="254160" rotWithShape="0">
              <a:srgbClr val="000000">
                <a:alpha val="43000"/>
              </a:srgbClr>
            </a:outerShdw>
          </a:effectLst>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Imagen 7" descr="Diagrama&#10;&#10;Descripción generada automáticamente"/>
          <p:cNvPicPr/>
          <p:nvPr/>
        </p:nvPicPr>
        <p:blipFill>
          <a:blip r:embed="rId1"/>
          <a:stretch/>
        </p:blipFill>
        <p:spPr>
          <a:xfrm>
            <a:off x="-2880" y="1216800"/>
            <a:ext cx="5181120" cy="5171760"/>
          </a:xfrm>
          <a:prstGeom prst="rect">
            <a:avLst/>
          </a:prstGeom>
          <a:ln w="0">
            <a:noFill/>
          </a:ln>
        </p:spPr>
      </p:pic>
      <p:sp>
        <p:nvSpPr>
          <p:cNvPr id="240" name="9 Rectángulo"/>
          <p:cNvSpPr/>
          <p:nvPr/>
        </p:nvSpPr>
        <p:spPr>
          <a:xfrm>
            <a:off x="25560" y="650160"/>
            <a:ext cx="91180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Arial"/>
                <a:ea typeface="Cambria"/>
              </a:rPr>
              <a:t>Introducción</a:t>
            </a:r>
            <a:r>
              <a:rPr b="1" lang="es-ES" sz="3200" spc="-1" strike="noStrike">
                <a:solidFill>
                  <a:schemeClr val="lt2">
                    <a:lumMod val="25000"/>
                  </a:schemeClr>
                </a:solidFill>
                <a:latin typeface="Arial"/>
                <a:ea typeface="Cambria"/>
              </a:rPr>
              <a:t>: </a:t>
            </a:r>
            <a:r>
              <a:rPr b="1" lang="es-ES" sz="3200" spc="-1" strike="noStrike">
                <a:solidFill>
                  <a:schemeClr val="dk2">
                    <a:lumMod val="50000"/>
                  </a:schemeClr>
                </a:solidFill>
                <a:latin typeface="Arial"/>
                <a:ea typeface="Cambria"/>
              </a:rPr>
              <a:t>EEG </a:t>
            </a:r>
            <a:r>
              <a:rPr b="1" lang="es-ES" sz="3200" spc="-1" strike="noStrike">
                <a:solidFill>
                  <a:schemeClr val="lt2">
                    <a:lumMod val="25000"/>
                  </a:schemeClr>
                </a:solidFill>
                <a:latin typeface="Arial"/>
                <a:ea typeface="Cambria"/>
              </a:rPr>
              <a:t>- </a:t>
            </a:r>
            <a:r>
              <a:rPr b="1" lang="es-ES" sz="3200" spc="-1" strike="noStrike">
                <a:solidFill>
                  <a:schemeClr val="accent2">
                    <a:lumMod val="50000"/>
                  </a:schemeClr>
                </a:solidFill>
                <a:latin typeface="Arial"/>
                <a:ea typeface="Cambria"/>
              </a:rPr>
              <a:t>RC </a:t>
            </a:r>
            <a:r>
              <a:rPr b="1" lang="es-ES" sz="3200" spc="-1" strike="noStrike">
                <a:solidFill>
                  <a:schemeClr val="accent3">
                    <a:lumMod val="50000"/>
                  </a:schemeClr>
                </a:solidFill>
                <a:latin typeface="Arial"/>
                <a:ea typeface="Cambria"/>
              </a:rPr>
              <a:t>ESN</a:t>
            </a:r>
            <a:endParaRPr b="0" lang="es-ES" sz="3200" spc="-1" strike="noStrike">
              <a:solidFill>
                <a:srgbClr val="000000"/>
              </a:solidFill>
              <a:latin typeface="Arial"/>
            </a:endParaRPr>
          </a:p>
        </p:txBody>
      </p:sp>
      <p:cxnSp>
        <p:nvCxnSpPr>
          <p:cNvPr id="241" name="Conector recto 4"/>
          <p:cNvCxnSpPr/>
          <p:nvPr/>
        </p:nvCxnSpPr>
        <p:spPr>
          <a:xfrm>
            <a:off x="179280" y="6453000"/>
            <a:ext cx="6905880" cy="360"/>
          </a:xfrm>
          <a:prstGeom prst="straightConnector1">
            <a:avLst/>
          </a:prstGeom>
          <a:ln>
            <a:solidFill>
              <a:srgbClr val="0f6fc6"/>
            </a:solidFill>
            <a:round/>
          </a:ln>
        </p:spPr>
      </p:cxnSp>
      <p:sp>
        <p:nvSpPr>
          <p:cNvPr id="242"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243"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244"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-1/17- </a:t>
            </a:r>
            <a:endParaRPr b="0" lang="es-ES" sz="800" spc="-1" strike="noStrike">
              <a:solidFill>
                <a:srgbClr val="000000"/>
              </a:solidFill>
              <a:latin typeface="Arial"/>
            </a:endParaRPr>
          </a:p>
        </p:txBody>
      </p:sp>
      <p:sp>
        <p:nvSpPr>
          <p:cNvPr id="245"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2"/>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grpSp>
        <p:nvGrpSpPr>
          <p:cNvPr id="246" name="Grupo 8"/>
          <p:cNvGrpSpPr/>
          <p:nvPr/>
        </p:nvGrpSpPr>
        <p:grpSpPr>
          <a:xfrm>
            <a:off x="3809880" y="1834560"/>
            <a:ext cx="5017320" cy="2412360"/>
            <a:chOff x="3809880" y="1834560"/>
            <a:chExt cx="5017320" cy="2412360"/>
          </a:xfrm>
        </p:grpSpPr>
        <p:pic>
          <p:nvPicPr>
            <p:cNvPr id="247" name="Imagen 3" descr="EEG brain function"/>
            <p:cNvPicPr/>
            <p:nvPr/>
          </p:nvPicPr>
          <p:blipFill>
            <a:blip r:embed="rId3"/>
            <a:stretch/>
          </p:blipFill>
          <p:spPr>
            <a:xfrm>
              <a:off x="4957560" y="2102400"/>
              <a:ext cx="655560" cy="327240"/>
            </a:xfrm>
            <a:prstGeom prst="rect">
              <a:avLst/>
            </a:prstGeom>
            <a:ln w="0">
              <a:noFill/>
            </a:ln>
          </p:spPr>
        </p:pic>
        <p:pic>
          <p:nvPicPr>
            <p:cNvPr id="248" name="Imagen 2" descr="Interfaz de usuario gráfica, Diagrama&#10;&#10;Descripción generada automáticamente"/>
            <p:cNvPicPr/>
            <p:nvPr/>
          </p:nvPicPr>
          <p:blipFill>
            <a:blip r:embed="rId4"/>
            <a:stretch/>
          </p:blipFill>
          <p:spPr>
            <a:xfrm>
              <a:off x="3809880" y="1834560"/>
              <a:ext cx="5017320" cy="2412360"/>
            </a:xfrm>
            <a:prstGeom prst="rect">
              <a:avLst/>
            </a:prstGeom>
            <a:ln w="0">
              <a:noFill/>
            </a:ln>
          </p:spPr>
        </p:pic>
      </p:grpSp>
      <p:sp>
        <p:nvSpPr>
          <p:cNvPr id="249" name="CuadroTexto 6"/>
          <p:cNvSpPr/>
          <p:nvPr/>
        </p:nvSpPr>
        <p:spPr>
          <a:xfrm>
            <a:off x="5706360" y="1359360"/>
            <a:ext cx="2929680" cy="365400"/>
          </a:xfrm>
          <a:prstGeom prst="rect">
            <a:avLst/>
          </a:prstGeom>
          <a:gradFill rotWithShape="0">
            <a:gsLst>
              <a:gs pos="0">
                <a:srgbClr val="b3faff"/>
              </a:gs>
              <a:gs pos="45000">
                <a:srgbClr val="ecfdff"/>
              </a:gs>
              <a:gs pos="100000">
                <a:srgbClr val="fcffff"/>
              </a:gs>
            </a:gsLst>
            <a:lin ang="13500000"/>
          </a:gradFill>
          <a:ln>
            <a:solidFill>
              <a:srgbClr val="0bd0d9"/>
            </a:solidFill>
            <a:round/>
          </a:ln>
          <a:effectLst>
            <a:outerShdw blurRad="51480" dir="5400000" dist="25560" rotWithShape="0">
              <a:srgbClr val="000000">
                <a:alpha val="40000"/>
              </a:srgbClr>
            </a:outerShdw>
          </a:effectLst>
        </p:spPr>
        <p:style>
          <a:lnRef idx="1">
            <a:schemeClr val="accent3"/>
          </a:lnRef>
          <a:fillRef idx="2">
            <a:schemeClr val="accent3"/>
          </a:fillRef>
          <a:effectRef idx="1">
            <a:schemeClr val="accent3"/>
          </a:effectRef>
          <a:fontRef idx="minor"/>
        </p:style>
        <p:txBody>
          <a:bodyPr numCol="1" spcCol="0" horzOverflow="overflow" anchor="t">
            <a:spAutoFit/>
          </a:bodyPr>
          <a:p>
            <a:pPr>
              <a:lnSpc>
                <a:spcPct val="100000"/>
              </a:lnSpc>
            </a:pPr>
            <a:r>
              <a:rPr b="1" i="1" lang="es-ES" sz="1800" spc="-1" strike="noStrike">
                <a:solidFill>
                  <a:schemeClr val="lt2">
                    <a:lumMod val="25000"/>
                  </a:schemeClr>
                </a:solidFill>
                <a:latin typeface="Arial"/>
              </a:rPr>
              <a:t>Framework desarrollado</a:t>
            </a:r>
            <a:endParaRPr b="0" lang="es-ES" sz="18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9 Rectángulo"/>
          <p:cNvSpPr/>
          <p:nvPr/>
        </p:nvSpPr>
        <p:spPr>
          <a:xfrm>
            <a:off x="25560" y="650160"/>
            <a:ext cx="91180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Arial"/>
                <a:ea typeface="Cambria"/>
              </a:rPr>
              <a:t>Introducción: </a:t>
            </a:r>
            <a:r>
              <a:rPr b="1" lang="es-ES" sz="3200" spc="-1" strike="noStrike">
                <a:solidFill>
                  <a:schemeClr val="dk2">
                    <a:lumMod val="50000"/>
                  </a:schemeClr>
                </a:solidFill>
                <a:latin typeface="Arial"/>
                <a:ea typeface="Cambria"/>
              </a:rPr>
              <a:t>Estado del a</a:t>
            </a:r>
            <a:r>
              <a:rPr b="1" lang="es-ES" sz="3200" spc="-1" strike="noStrike">
                <a:solidFill>
                  <a:schemeClr val="accent1">
                    <a:lumMod val="50000"/>
                  </a:schemeClr>
                </a:solidFill>
                <a:latin typeface="Arial"/>
                <a:ea typeface="Cambria"/>
              </a:rPr>
              <a:t>rte </a:t>
            </a:r>
            <a:endParaRPr b="0" lang="es-ES" sz="3200" spc="-1" strike="noStrike">
              <a:solidFill>
                <a:srgbClr val="000000"/>
              </a:solidFill>
              <a:latin typeface="Arial"/>
            </a:endParaRPr>
          </a:p>
        </p:txBody>
      </p:sp>
      <p:cxnSp>
        <p:nvCxnSpPr>
          <p:cNvPr id="251" name="Conector recto 4"/>
          <p:cNvCxnSpPr/>
          <p:nvPr/>
        </p:nvCxnSpPr>
        <p:spPr>
          <a:xfrm>
            <a:off x="179280" y="6453000"/>
            <a:ext cx="6905880" cy="360"/>
          </a:xfrm>
          <a:prstGeom prst="straightConnector1">
            <a:avLst/>
          </a:prstGeom>
          <a:ln>
            <a:solidFill>
              <a:srgbClr val="0f6fc6"/>
            </a:solidFill>
            <a:round/>
          </a:ln>
        </p:spPr>
      </p:cxnSp>
      <p:sp>
        <p:nvSpPr>
          <p:cNvPr id="252"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253"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254"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-2/17- </a:t>
            </a:r>
            <a:endParaRPr b="0" lang="es-ES" sz="800" spc="-1" strike="noStrike">
              <a:solidFill>
                <a:srgbClr val="000000"/>
              </a:solidFill>
              <a:latin typeface="Arial"/>
            </a:endParaRPr>
          </a:p>
        </p:txBody>
      </p:sp>
      <p:sp>
        <p:nvSpPr>
          <p:cNvPr id="255"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256" name="Imagen 7" descr="Histograma&#10;&#10;Descripción generada automáticamente"/>
          <p:cNvPicPr/>
          <p:nvPr/>
        </p:nvPicPr>
        <p:blipFill>
          <a:blip r:embed="rId2"/>
          <a:stretch/>
        </p:blipFill>
        <p:spPr>
          <a:xfrm>
            <a:off x="75960" y="4010400"/>
            <a:ext cx="4779360" cy="2057040"/>
          </a:xfrm>
          <a:prstGeom prst="rect">
            <a:avLst/>
          </a:prstGeom>
          <a:ln w="0">
            <a:noFill/>
          </a:ln>
        </p:spPr>
      </p:pic>
      <p:pic>
        <p:nvPicPr>
          <p:cNvPr id="257" name="Imagen 3" descr="Gráfico, Histograma&#10;&#10;Descripción generada automáticamente"/>
          <p:cNvPicPr/>
          <p:nvPr/>
        </p:nvPicPr>
        <p:blipFill>
          <a:blip r:embed="rId3"/>
          <a:stretch/>
        </p:blipFill>
        <p:spPr>
          <a:xfrm>
            <a:off x="791640" y="1857240"/>
            <a:ext cx="3362040" cy="1561680"/>
          </a:xfrm>
          <a:prstGeom prst="rect">
            <a:avLst/>
          </a:prstGeom>
          <a:ln w="0">
            <a:noFill/>
          </a:ln>
        </p:spPr>
      </p:pic>
      <p:pic>
        <p:nvPicPr>
          <p:cNvPr id="258" name="Imagen 6" descr="Tabla&#10;&#10;Descripción generada automáticamente"/>
          <p:cNvPicPr/>
          <p:nvPr/>
        </p:nvPicPr>
        <p:blipFill>
          <a:blip r:embed="rId4"/>
          <a:stretch/>
        </p:blipFill>
        <p:spPr>
          <a:xfrm>
            <a:off x="4861800" y="1436040"/>
            <a:ext cx="3647160" cy="2145240"/>
          </a:xfrm>
          <a:prstGeom prst="rect">
            <a:avLst/>
          </a:prstGeom>
          <a:ln w="0">
            <a:noFill/>
          </a:ln>
        </p:spPr>
      </p:pic>
      <p:pic>
        <p:nvPicPr>
          <p:cNvPr id="259" name="Imagen 8" descr="Gráfico, Gráfico circular&#10;&#10;Descripción generada automáticamente"/>
          <p:cNvPicPr/>
          <p:nvPr/>
        </p:nvPicPr>
        <p:blipFill>
          <a:blip r:embed="rId5"/>
          <a:stretch/>
        </p:blipFill>
        <p:spPr>
          <a:xfrm>
            <a:off x="4761360" y="3576600"/>
            <a:ext cx="4380120" cy="2249640"/>
          </a:xfrm>
          <a:prstGeom prst="rect">
            <a:avLst/>
          </a:prstGeom>
          <a:ln w="0">
            <a:noFill/>
          </a:ln>
        </p:spPr>
      </p:pic>
    </p:spTree>
  </p:cSld>
  <mc:AlternateContent>
    <mc:Choice Requires="p14">
      <p:transition p14:dur="10"/>
    </mc:Choice>
    <mc:Fallback>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9 Rectángulo"/>
          <p:cNvSpPr/>
          <p:nvPr/>
        </p:nvSpPr>
        <p:spPr>
          <a:xfrm>
            <a:off x="25560" y="650160"/>
            <a:ext cx="91180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Arial"/>
                <a:ea typeface="Cambria"/>
              </a:rPr>
              <a:t>Señales EEG: D</a:t>
            </a:r>
            <a:r>
              <a:rPr b="1" lang="es-ES" sz="3200" spc="-1" strike="noStrike">
                <a:solidFill>
                  <a:schemeClr val="dk2">
                    <a:lumMod val="50000"/>
                  </a:schemeClr>
                </a:solidFill>
                <a:latin typeface="Arial"/>
                <a:ea typeface="Cambria"/>
              </a:rPr>
              <a:t>atos</a:t>
            </a:r>
            <a:r>
              <a:rPr b="1" lang="es-ES" sz="3200" spc="-1" strike="noStrike">
                <a:solidFill>
                  <a:schemeClr val="lt2">
                    <a:lumMod val="10000"/>
                  </a:schemeClr>
                </a:solidFill>
                <a:latin typeface="Arial"/>
                <a:ea typeface="Cambria"/>
              </a:rPr>
              <a:t> s</a:t>
            </a:r>
            <a:r>
              <a:rPr b="1" lang="es-ES" sz="3200" spc="-1" strike="noStrike">
                <a:solidFill>
                  <a:schemeClr val="accent1">
                    <a:lumMod val="50000"/>
                  </a:schemeClr>
                </a:solidFill>
                <a:latin typeface="Arial"/>
                <a:ea typeface="Cambria"/>
              </a:rPr>
              <a:t>intéticos</a:t>
            </a:r>
            <a:endParaRPr b="0" lang="es-ES" sz="3200" spc="-1" strike="noStrike">
              <a:solidFill>
                <a:srgbClr val="000000"/>
              </a:solidFill>
              <a:latin typeface="Arial"/>
            </a:endParaRPr>
          </a:p>
        </p:txBody>
      </p:sp>
      <p:cxnSp>
        <p:nvCxnSpPr>
          <p:cNvPr id="261" name="Conector recto 4"/>
          <p:cNvCxnSpPr/>
          <p:nvPr/>
        </p:nvCxnSpPr>
        <p:spPr>
          <a:xfrm>
            <a:off x="179280" y="6453000"/>
            <a:ext cx="6905880" cy="360"/>
          </a:xfrm>
          <a:prstGeom prst="straightConnector1">
            <a:avLst/>
          </a:prstGeom>
          <a:ln>
            <a:solidFill>
              <a:srgbClr val="0f6fc6"/>
            </a:solidFill>
            <a:round/>
          </a:ln>
        </p:spPr>
      </p:cxnSp>
      <p:sp>
        <p:nvSpPr>
          <p:cNvPr id="262"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263"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264"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265" name="Imagen 6" descr="Interfaz de usuario gráfica, Diagrama&#10;&#10;Descripción generada automáticamente"/>
          <p:cNvPicPr/>
          <p:nvPr/>
        </p:nvPicPr>
        <p:blipFill>
          <a:blip r:embed="rId2"/>
          <a:stretch/>
        </p:blipFill>
        <p:spPr>
          <a:xfrm>
            <a:off x="7634520" y="-5760"/>
            <a:ext cx="1566720" cy="802080"/>
          </a:xfrm>
          <a:prstGeom prst="rect">
            <a:avLst/>
          </a:prstGeom>
          <a:ln w="0">
            <a:noFill/>
          </a:ln>
        </p:spPr>
      </p:pic>
      <p:sp>
        <p:nvSpPr>
          <p:cNvPr id="266" name="Rectángulo: esquinas redondeadas 8"/>
          <p:cNvSpPr/>
          <p:nvPr/>
        </p:nvSpPr>
        <p:spPr>
          <a:xfrm>
            <a:off x="7631640" y="14040"/>
            <a:ext cx="502920" cy="6321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graphicFrame>
        <p:nvGraphicFramePr>
          <p:cNvPr id="1" name="Diagram1"/>
          <p:cNvGraphicFramePr/>
          <p:nvPr>
            <p:extLst>
              <p:ext uri="{D42A27DB-BD31-4B8C-83A1-F6EECF244321}">
                <p14:modId xmlns:p14="http://schemas.microsoft.com/office/powerpoint/2010/main" val="1928338999"/>
              </p:ext>
            </p:extLst>
          </p:nvPr>
        </p:nvGraphicFramePr>
        <p:xfrm>
          <a:off x="2580120" y="2251800"/>
          <a:ext cx="4311360" cy="260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7" name="Imagen 317" descr="Lo mejor en la categoría «Eeg» de imágenes, fotos de stock e ilustraciones  libres de regalías | Shutterstock"/>
          <p:cNvPicPr/>
          <p:nvPr/>
        </p:nvPicPr>
        <p:blipFill>
          <a:blip r:embed="rId8"/>
          <a:stretch/>
        </p:blipFill>
        <p:spPr>
          <a:xfrm>
            <a:off x="444600" y="2978640"/>
            <a:ext cx="1985040" cy="1162800"/>
          </a:xfrm>
          <a:prstGeom prst="rect">
            <a:avLst/>
          </a:prstGeom>
          <a:ln w="0">
            <a:noFill/>
          </a:ln>
        </p:spPr>
      </p:pic>
      <p:pic>
        <p:nvPicPr>
          <p:cNvPr id="268" name="Imagen 348" descr="EEG cuantitativo y BrainMap • Neurofeedback Luxemburgo"/>
          <p:cNvPicPr/>
          <p:nvPr/>
        </p:nvPicPr>
        <p:blipFill>
          <a:blip r:embed="rId9"/>
          <a:stretch/>
        </p:blipFill>
        <p:spPr>
          <a:xfrm>
            <a:off x="7202880" y="2779560"/>
            <a:ext cx="1550520" cy="1051200"/>
          </a:xfrm>
          <a:prstGeom prst="rect">
            <a:avLst/>
          </a:prstGeom>
          <a:ln w="0">
            <a:noFill/>
          </a:ln>
        </p:spPr>
      </p:pic>
      <p:pic>
        <p:nvPicPr>
          <p:cNvPr id="269" name="Imagen 349" descr="EEG cuantitativo y BrainMap • Neurofeedback Luxemburgo"/>
          <p:cNvPicPr/>
          <p:nvPr/>
        </p:nvPicPr>
        <p:blipFill>
          <a:blip r:embed="rId10"/>
          <a:stretch/>
        </p:blipFill>
        <p:spPr>
          <a:xfrm>
            <a:off x="7202880" y="2734200"/>
            <a:ext cx="1346760" cy="972000"/>
          </a:xfrm>
          <a:prstGeom prst="rect">
            <a:avLst/>
          </a:prstGeom>
          <a:ln w="0">
            <a:noFill/>
          </a:ln>
        </p:spPr>
      </p:pic>
      <p:pic>
        <p:nvPicPr>
          <p:cNvPr id="270" name="Imagen 350" descr="EEG cuantitativo y BrainMap • Neurofeedback Luxemburgo"/>
          <p:cNvPicPr/>
          <p:nvPr/>
        </p:nvPicPr>
        <p:blipFill>
          <a:blip r:embed="rId11"/>
          <a:stretch/>
        </p:blipFill>
        <p:spPr>
          <a:xfrm>
            <a:off x="6999120" y="2508120"/>
            <a:ext cx="1550520" cy="1051200"/>
          </a:xfrm>
          <a:prstGeom prst="rect">
            <a:avLst/>
          </a:prstGeom>
          <a:ln w="0">
            <a:noFill/>
          </a:ln>
        </p:spPr>
      </p:pic>
      <p:sp>
        <p:nvSpPr>
          <p:cNvPr id="271" name="CuadroTexto 351"/>
          <p:cNvSpPr/>
          <p:nvPr/>
        </p:nvSpPr>
        <p:spPr>
          <a:xfrm>
            <a:off x="6858000" y="4137120"/>
            <a:ext cx="2244960" cy="166176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400" spc="-1" strike="noStrike">
                <a:solidFill>
                  <a:schemeClr val="dk2">
                    <a:lumMod val="75000"/>
                  </a:schemeClr>
                </a:solidFill>
                <a:latin typeface="Calibri"/>
              </a:rPr>
              <a:t>20 Sujetos jovenes Adultos</a:t>
            </a:r>
            <a:endParaRPr b="0" lang="es-ES" sz="1400" spc="-1" strike="noStrike">
              <a:solidFill>
                <a:srgbClr val="000000"/>
              </a:solidFill>
              <a:latin typeface="Arial"/>
            </a:endParaRPr>
          </a:p>
          <a:p>
            <a:pPr>
              <a:lnSpc>
                <a:spcPct val="100000"/>
              </a:lnSpc>
            </a:pPr>
            <a:r>
              <a:rPr b="1" lang="es-ES" sz="1400" spc="-1" strike="noStrike">
                <a:solidFill>
                  <a:schemeClr val="dk2">
                    <a:lumMod val="75000"/>
                  </a:schemeClr>
                </a:solidFill>
                <a:latin typeface="Calibri"/>
              </a:rPr>
              <a:t>20 Sujetos Mayores</a:t>
            </a:r>
            <a:endParaRPr b="0" lang="es-ES" sz="1400" spc="-1" strike="noStrike">
              <a:solidFill>
                <a:srgbClr val="000000"/>
              </a:solidFill>
              <a:latin typeface="Arial"/>
            </a:endParaRPr>
          </a:p>
          <a:p>
            <a:pPr>
              <a:lnSpc>
                <a:spcPct val="100000"/>
              </a:lnSpc>
            </a:pPr>
            <a:endParaRPr b="0" lang="es-ES" sz="1400" spc="-1" strike="noStrike">
              <a:solidFill>
                <a:srgbClr val="000000"/>
              </a:solidFill>
              <a:latin typeface="Arial"/>
            </a:endParaRPr>
          </a:p>
          <a:p>
            <a:pPr>
              <a:lnSpc>
                <a:spcPct val="100000"/>
              </a:lnSpc>
            </a:pPr>
            <a:r>
              <a:rPr b="0" lang="es-ES" sz="1100" spc="-1" strike="noStrike">
                <a:solidFill>
                  <a:srgbClr val="000000"/>
                </a:solidFill>
                <a:latin typeface="Arial"/>
              </a:rPr>
              <a:t>n_subjects_per_group  = </a:t>
            </a:r>
            <a:r>
              <a:rPr b="0" lang="es-ES" sz="1100" spc="-1" strike="noStrike">
                <a:solidFill>
                  <a:srgbClr val="116644"/>
                </a:solidFill>
                <a:latin typeface="Arial"/>
              </a:rPr>
              <a:t>20</a:t>
            </a:r>
            <a:endParaRPr b="0" lang="es-ES" sz="1100" spc="-1" strike="noStrike">
              <a:solidFill>
                <a:srgbClr val="000000"/>
              </a:solidFill>
              <a:latin typeface="Arial"/>
            </a:endParaRPr>
          </a:p>
          <a:p>
            <a:pPr>
              <a:lnSpc>
                <a:spcPct val="100000"/>
              </a:lnSpc>
            </a:pPr>
            <a:r>
              <a:rPr b="0" lang="es-ES" sz="1100" spc="-1" strike="noStrike">
                <a:solidFill>
                  <a:srgbClr val="000000"/>
                </a:solidFill>
                <a:latin typeface="Arial"/>
              </a:rPr>
              <a:t>n_samples_per_subject = </a:t>
            </a:r>
            <a:r>
              <a:rPr b="0" lang="es-ES" sz="1100" spc="-1" strike="noStrike">
                <a:solidFill>
                  <a:srgbClr val="116644"/>
                </a:solidFill>
                <a:latin typeface="Arial"/>
              </a:rPr>
              <a:t>1000</a:t>
            </a:r>
            <a:endParaRPr b="0" lang="es-ES" sz="1100" spc="-1" strike="noStrike">
              <a:solidFill>
                <a:srgbClr val="000000"/>
              </a:solidFill>
              <a:latin typeface="Arial"/>
            </a:endParaRPr>
          </a:p>
          <a:p>
            <a:pPr>
              <a:lnSpc>
                <a:spcPct val="100000"/>
              </a:lnSpc>
            </a:pPr>
            <a:r>
              <a:rPr b="0" lang="es-ES" sz="1100" spc="-1" strike="noStrike">
                <a:solidFill>
                  <a:srgbClr val="000000"/>
                </a:solidFill>
                <a:latin typeface="Arial"/>
              </a:rPr>
              <a:t>n_channels                     = </a:t>
            </a:r>
            <a:r>
              <a:rPr b="0" lang="es-ES" sz="1100" spc="-1" strike="noStrike">
                <a:solidFill>
                  <a:srgbClr val="116644"/>
                </a:solidFill>
                <a:latin typeface="Arial"/>
              </a:rPr>
              <a:t>10</a:t>
            </a:r>
            <a:endParaRPr b="0" lang="es-ES" sz="1100" spc="-1" strike="noStrike">
              <a:solidFill>
                <a:srgbClr val="000000"/>
              </a:solidFill>
              <a:latin typeface="Arial"/>
            </a:endParaRPr>
          </a:p>
          <a:p>
            <a:pPr>
              <a:lnSpc>
                <a:spcPct val="100000"/>
              </a:lnSpc>
            </a:pPr>
            <a:endParaRPr b="0" lang="es-ES" sz="1400" spc="-1" strike="noStrike">
              <a:solidFill>
                <a:srgbClr val="000000"/>
              </a:solidFill>
              <a:latin typeface="Arial"/>
            </a:endParaRPr>
          </a:p>
        </p:txBody>
      </p:sp>
      <p:sp>
        <p:nvSpPr>
          <p:cNvPr id="272" name="CuadroTexto 358"/>
          <p:cNvSpPr/>
          <p:nvPr/>
        </p:nvSpPr>
        <p:spPr>
          <a:xfrm>
            <a:off x="848880" y="4770720"/>
            <a:ext cx="1995840" cy="73152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1" lang="es-ES" sz="1400" spc="-1" strike="noStrike">
                <a:solidFill>
                  <a:schemeClr val="dk2">
                    <a:lumMod val="75000"/>
                  </a:schemeClr>
                </a:solidFill>
                <a:latin typeface="Calibri"/>
              </a:rPr>
              <a:t>Diferencia Amplitud y Frecuencia en onda Beta</a:t>
            </a:r>
            <a:endParaRPr b="0" lang="es-ES" sz="1400" spc="-1" strike="noStrike">
              <a:solidFill>
                <a:srgbClr val="000000"/>
              </a:solidFill>
              <a:latin typeface="Arial"/>
            </a:endParaRPr>
          </a:p>
        </p:txBody>
      </p:sp>
      <p:sp>
        <p:nvSpPr>
          <p:cNvPr id="273" name="CuadroTexto 359"/>
          <p:cNvSpPr/>
          <p:nvPr/>
        </p:nvSpPr>
        <p:spPr>
          <a:xfrm rot="21240000">
            <a:off x="3405600" y="5143680"/>
            <a:ext cx="2946600" cy="51804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1" lang="es-ES" sz="1400" spc="-1" strike="noStrike">
                <a:solidFill>
                  <a:schemeClr val="dk2">
                    <a:lumMod val="75000"/>
                  </a:schemeClr>
                </a:solidFill>
                <a:latin typeface="Calibri"/>
              </a:rPr>
              <a:t>Dinámica Temporal : Autorregresivo</a:t>
            </a:r>
            <a:endParaRPr b="0" lang="es-ES" sz="1400" spc="-1" strike="noStrike">
              <a:solidFill>
                <a:srgbClr val="000000"/>
              </a:solidFill>
              <a:latin typeface="Arial"/>
            </a:endParaRPr>
          </a:p>
        </p:txBody>
      </p:sp>
      <p:sp>
        <p:nvSpPr>
          <p:cNvPr id="274" name="CuadroTexto 360"/>
          <p:cNvSpPr/>
          <p:nvPr/>
        </p:nvSpPr>
        <p:spPr>
          <a:xfrm>
            <a:off x="3279600" y="2358000"/>
            <a:ext cx="1803600" cy="51804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n-US" sz="1400" spc="-1" strike="noStrike">
                <a:solidFill>
                  <a:schemeClr val="dk2">
                    <a:lumMod val="75000"/>
                  </a:schemeClr>
                </a:solidFill>
                <a:latin typeface="Calibri"/>
              </a:rPr>
              <a:t>Procesos estocásticos</a:t>
            </a:r>
            <a:endParaRPr b="0" lang="es-ES" sz="1400" spc="-1" strike="noStrike">
              <a:solidFill>
                <a:srgbClr val="000000"/>
              </a:solidFill>
              <a:latin typeface="Arial"/>
            </a:endParaRPr>
          </a:p>
        </p:txBody>
      </p:sp>
      <p:sp>
        <p:nvSpPr>
          <p:cNvPr id="275" name="CuadroTexto 373"/>
          <p:cNvSpPr/>
          <p:nvPr/>
        </p:nvSpPr>
        <p:spPr>
          <a:xfrm>
            <a:off x="178920" y="4304520"/>
            <a:ext cx="3659400" cy="51804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n-US" sz="1400" spc="-1" strike="noStrike">
                <a:solidFill>
                  <a:schemeClr val="dk2">
                    <a:lumMod val="75000"/>
                  </a:schemeClr>
                </a:solidFill>
                <a:latin typeface="Calibri"/>
              </a:rPr>
              <a:t>Incorporación de Patrones Específicos de Edad</a:t>
            </a:r>
            <a:endParaRPr b="0" lang="es-ES" sz="1400" spc="-1" strike="noStrike">
              <a:solidFill>
                <a:srgbClr val="000000"/>
              </a:solidFill>
              <a:latin typeface="Arial"/>
            </a:endParaRPr>
          </a:p>
        </p:txBody>
      </p:sp>
      <p:sp>
        <p:nvSpPr>
          <p:cNvPr id="276" name="CuadroTexto 398"/>
          <p:cNvSpPr/>
          <p:nvPr/>
        </p:nvSpPr>
        <p:spPr>
          <a:xfrm>
            <a:off x="591120" y="2243160"/>
            <a:ext cx="1976040" cy="73152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n-US" sz="1400" spc="-1" strike="noStrike">
                <a:solidFill>
                  <a:schemeClr val="dk2">
                    <a:lumMod val="75000"/>
                  </a:schemeClr>
                </a:solidFill>
                <a:latin typeface="Calibri"/>
              </a:rPr>
              <a:t>Enfoque Basado en Bandas de Frecuencia</a:t>
            </a:r>
            <a:endParaRPr b="0" lang="es-ES" sz="1400" spc="-1" strike="noStrike">
              <a:solidFill>
                <a:srgbClr val="000000"/>
              </a:solidFill>
              <a:latin typeface="Arial"/>
            </a:endParaRPr>
          </a:p>
        </p:txBody>
      </p:sp>
      <p:sp>
        <p:nvSpPr>
          <p:cNvPr id="277" name="CuadroTexto 31"/>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-3/17- </a:t>
            </a:r>
            <a:endParaRPr b="0" lang="es-ES" sz="8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9 Rectángulo"/>
          <p:cNvSpPr/>
          <p:nvPr/>
        </p:nvSpPr>
        <p:spPr>
          <a:xfrm>
            <a:off x="25560" y="650160"/>
            <a:ext cx="91180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Arial"/>
                <a:ea typeface="Cambria"/>
              </a:rPr>
              <a:t>Señales EEG: D</a:t>
            </a:r>
            <a:r>
              <a:rPr b="1" lang="es-ES" sz="3200" spc="-1" strike="noStrike">
                <a:solidFill>
                  <a:schemeClr val="dk2">
                    <a:lumMod val="50000"/>
                  </a:schemeClr>
                </a:solidFill>
                <a:latin typeface="Arial"/>
                <a:ea typeface="Cambria"/>
              </a:rPr>
              <a:t>atos </a:t>
            </a:r>
            <a:r>
              <a:rPr b="1" lang="es-ES" sz="3200" spc="-1" strike="noStrike">
                <a:solidFill>
                  <a:schemeClr val="accent1">
                    <a:lumMod val="50000"/>
                  </a:schemeClr>
                </a:solidFill>
                <a:latin typeface="Arial"/>
                <a:ea typeface="Cambria"/>
              </a:rPr>
              <a:t>reales </a:t>
            </a:r>
            <a:endParaRPr b="0" lang="es-ES" sz="3200" spc="-1" strike="noStrike">
              <a:solidFill>
                <a:srgbClr val="000000"/>
              </a:solidFill>
              <a:latin typeface="Arial"/>
            </a:endParaRPr>
          </a:p>
        </p:txBody>
      </p:sp>
      <p:cxnSp>
        <p:nvCxnSpPr>
          <p:cNvPr id="279" name="Conector recto 4"/>
          <p:cNvCxnSpPr/>
          <p:nvPr/>
        </p:nvCxnSpPr>
        <p:spPr>
          <a:xfrm>
            <a:off x="179280" y="6453000"/>
            <a:ext cx="6905880" cy="360"/>
          </a:xfrm>
          <a:prstGeom prst="straightConnector1">
            <a:avLst/>
          </a:prstGeom>
          <a:ln>
            <a:solidFill>
              <a:srgbClr val="0f6fc6"/>
            </a:solidFill>
            <a:round/>
          </a:ln>
        </p:spPr>
      </p:cxnSp>
      <p:sp>
        <p:nvSpPr>
          <p:cNvPr id="280"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281"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282"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-4/17- </a:t>
            </a:r>
            <a:endParaRPr b="0" lang="es-ES" sz="800" spc="-1" strike="noStrike">
              <a:solidFill>
                <a:srgbClr val="000000"/>
              </a:solidFill>
              <a:latin typeface="Arial"/>
            </a:endParaRPr>
          </a:p>
        </p:txBody>
      </p:sp>
      <p:sp>
        <p:nvSpPr>
          <p:cNvPr id="283"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284" name="Imagen 6" descr="Interfaz de usuario gráfica, Diagrama&#10;&#10;Descripción generada automáticamente"/>
          <p:cNvPicPr/>
          <p:nvPr/>
        </p:nvPicPr>
        <p:blipFill>
          <a:blip r:embed="rId2"/>
          <a:stretch/>
        </p:blipFill>
        <p:spPr>
          <a:xfrm>
            <a:off x="7634520" y="-5760"/>
            <a:ext cx="1566720" cy="802080"/>
          </a:xfrm>
          <a:prstGeom prst="rect">
            <a:avLst/>
          </a:prstGeom>
          <a:ln w="0">
            <a:noFill/>
          </a:ln>
        </p:spPr>
      </p:pic>
      <p:sp>
        <p:nvSpPr>
          <p:cNvPr id="285" name="Rectángulo: esquinas redondeadas 8"/>
          <p:cNvSpPr/>
          <p:nvPr/>
        </p:nvSpPr>
        <p:spPr>
          <a:xfrm>
            <a:off x="7631640" y="14040"/>
            <a:ext cx="502920" cy="6321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pic>
        <p:nvPicPr>
          <p:cNvPr id="286" name="Imagen 2" descr="Ondas cerebrales - Wikipedia, la enciclopedia libre"/>
          <p:cNvPicPr/>
          <p:nvPr/>
        </p:nvPicPr>
        <p:blipFill>
          <a:blip r:embed="rId3"/>
          <a:stretch/>
        </p:blipFill>
        <p:spPr>
          <a:xfrm>
            <a:off x="4365720" y="1500840"/>
            <a:ext cx="2416320" cy="1307160"/>
          </a:xfrm>
          <a:prstGeom prst="rect">
            <a:avLst/>
          </a:prstGeom>
          <a:ln w="0">
            <a:noFill/>
          </a:ln>
        </p:spPr>
      </p:pic>
      <p:pic>
        <p:nvPicPr>
          <p:cNvPr id="287" name="Imagen 3" descr=""/>
          <p:cNvPicPr/>
          <p:nvPr/>
        </p:nvPicPr>
        <p:blipFill>
          <a:blip r:embed="rId4"/>
          <a:stretch/>
        </p:blipFill>
        <p:spPr>
          <a:xfrm>
            <a:off x="509040" y="1580760"/>
            <a:ext cx="3711960" cy="2445120"/>
          </a:xfrm>
          <a:prstGeom prst="rect">
            <a:avLst/>
          </a:prstGeom>
          <a:ln w="0">
            <a:noFill/>
          </a:ln>
        </p:spPr>
      </p:pic>
      <p:sp>
        <p:nvSpPr>
          <p:cNvPr id="288" name="Flecha: hacia abajo 7"/>
          <p:cNvSpPr/>
          <p:nvPr/>
        </p:nvSpPr>
        <p:spPr>
          <a:xfrm>
            <a:off x="1620720" y="3638880"/>
            <a:ext cx="603360" cy="776160"/>
          </a:xfrm>
          <a:prstGeom prst="downArrow">
            <a:avLst>
              <a:gd name="adj1" fmla="val 50000"/>
              <a:gd name="adj2" fmla="val 50000"/>
            </a:avLst>
          </a:prstGeom>
          <a:gradFill rotWithShape="0">
            <a:gsLst>
              <a:gs pos="0">
                <a:srgbClr val="afffdb"/>
              </a:gs>
              <a:gs pos="45000">
                <a:srgbClr val="ebfff5"/>
              </a:gs>
              <a:gs pos="100000">
                <a:srgbClr val="fcffff"/>
              </a:gs>
            </a:gsLst>
            <a:lin ang="13500000"/>
          </a:gradFill>
          <a:ln>
            <a:solidFill>
              <a:srgbClr val="10cf9b"/>
            </a:solidFill>
            <a:round/>
          </a:ln>
          <a:effectLst>
            <a:outerShdw blurRad="51480" dir="5400000" dist="25560" rotWithShape="0">
              <a:srgbClr val="000000">
                <a:alpha val="40000"/>
              </a:srgbClr>
            </a:outerShdw>
          </a:effectLst>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endParaRPr b="0" lang="es-ES" sz="1800" spc="-1" strike="noStrike">
              <a:solidFill>
                <a:schemeClr val="dk1"/>
              </a:solidFill>
              <a:latin typeface="Georgia"/>
            </a:endParaRPr>
          </a:p>
        </p:txBody>
      </p:sp>
      <p:grpSp>
        <p:nvGrpSpPr>
          <p:cNvPr id="289" name="Grupo 14"/>
          <p:cNvGrpSpPr/>
          <p:nvPr/>
        </p:nvGrpSpPr>
        <p:grpSpPr>
          <a:xfrm>
            <a:off x="2413800" y="3779640"/>
            <a:ext cx="1403280" cy="762120"/>
            <a:chOff x="2413800" y="3779640"/>
            <a:chExt cx="1403280" cy="762120"/>
          </a:xfrm>
        </p:grpSpPr>
        <p:pic>
          <p:nvPicPr>
            <p:cNvPr id="290" name="Imagen 10" descr="Diagrama de flujo de la adquisición de las señales EEG. | Download  Scientific Diagram"/>
            <p:cNvPicPr/>
            <p:nvPr/>
          </p:nvPicPr>
          <p:blipFill>
            <a:blip r:embed="rId5"/>
            <a:stretch/>
          </p:blipFill>
          <p:spPr>
            <a:xfrm>
              <a:off x="2413800" y="3779640"/>
              <a:ext cx="1403280" cy="762120"/>
            </a:xfrm>
            <a:prstGeom prst="rect">
              <a:avLst/>
            </a:prstGeom>
            <a:ln w="0">
              <a:noFill/>
            </a:ln>
          </p:spPr>
        </p:pic>
        <p:cxnSp>
          <p:nvCxnSpPr>
            <p:cNvPr id="291" name="Conector recto de flecha 11"/>
            <p:cNvCxnSpPr/>
            <p:nvPr/>
          </p:nvCxnSpPr>
          <p:spPr>
            <a:xfrm>
              <a:off x="2430000" y="3824640"/>
              <a:ext cx="1350360" cy="672480"/>
            </a:xfrm>
            <a:prstGeom prst="straightConnector1">
              <a:avLst/>
            </a:prstGeom>
            <a:ln>
              <a:solidFill>
                <a:srgbClr val="ff0000"/>
              </a:solidFill>
              <a:round/>
            </a:ln>
          </p:spPr>
        </p:cxnSp>
        <p:cxnSp>
          <p:nvCxnSpPr>
            <p:cNvPr id="292" name="Conector recto de flecha 13"/>
            <p:cNvCxnSpPr/>
            <p:nvPr/>
          </p:nvCxnSpPr>
          <p:spPr>
            <a:xfrm flipV="1">
              <a:off x="2440440" y="3799080"/>
              <a:ext cx="1339920" cy="680760"/>
            </a:xfrm>
            <a:prstGeom prst="straightConnector1">
              <a:avLst/>
            </a:prstGeom>
            <a:ln>
              <a:solidFill>
                <a:srgbClr val="ff0000"/>
              </a:solidFill>
              <a:round/>
            </a:ln>
          </p:spPr>
        </p:cxnSp>
      </p:grpSp>
      <p:sp>
        <p:nvSpPr>
          <p:cNvPr id="293" name="CuadroTexto 15"/>
          <p:cNvSpPr/>
          <p:nvPr/>
        </p:nvSpPr>
        <p:spPr>
          <a:xfrm>
            <a:off x="171720" y="4182840"/>
            <a:ext cx="2038320" cy="63972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1" lang="es-ES" sz="1200" spc="-1" strike="noStrike">
                <a:solidFill>
                  <a:schemeClr val="dk2">
                    <a:lumMod val="75000"/>
                  </a:schemeClr>
                </a:solidFill>
                <a:latin typeface="Calibri"/>
              </a:rPr>
              <a:t>Filtro Paso bajo: 30Khz</a:t>
            </a:r>
            <a:endParaRPr b="0" lang="es-ES" sz="1200" spc="-1" strike="noStrike">
              <a:solidFill>
                <a:srgbClr val="000000"/>
              </a:solidFill>
              <a:latin typeface="Arial"/>
            </a:endParaRPr>
          </a:p>
          <a:p>
            <a:pPr algn="just">
              <a:lnSpc>
                <a:spcPct val="100000"/>
              </a:lnSpc>
            </a:pPr>
            <a:r>
              <a:rPr b="1" lang="es-ES" sz="1200" spc="-1" strike="noStrike">
                <a:solidFill>
                  <a:schemeClr val="dk2">
                    <a:lumMod val="75000"/>
                  </a:schemeClr>
                </a:solidFill>
                <a:latin typeface="Calibri"/>
              </a:rPr>
              <a:t>Remuestreamos 512Khz / 4</a:t>
            </a:r>
            <a:endParaRPr b="0" lang="es-ES" sz="1200" spc="-1" strike="noStrike">
              <a:solidFill>
                <a:srgbClr val="000000"/>
              </a:solidFill>
              <a:latin typeface="Arial"/>
            </a:endParaRPr>
          </a:p>
        </p:txBody>
      </p:sp>
      <p:pic>
        <p:nvPicPr>
          <p:cNvPr id="294" name="Imagen 17" descr="Gráfico&#10;&#10;Descripción generada automáticamente"/>
          <p:cNvPicPr/>
          <p:nvPr/>
        </p:nvPicPr>
        <p:blipFill>
          <a:blip r:embed="rId6"/>
          <a:stretch/>
        </p:blipFill>
        <p:spPr>
          <a:xfrm>
            <a:off x="172440" y="4614480"/>
            <a:ext cx="1753560" cy="1294920"/>
          </a:xfrm>
          <a:prstGeom prst="rect">
            <a:avLst/>
          </a:prstGeom>
          <a:ln w="0">
            <a:noFill/>
          </a:ln>
        </p:spPr>
      </p:pic>
      <p:pic>
        <p:nvPicPr>
          <p:cNvPr id="295" name="Imagen 18" descr=""/>
          <p:cNvPicPr/>
          <p:nvPr/>
        </p:nvPicPr>
        <p:blipFill>
          <a:blip r:embed="rId7"/>
          <a:stretch/>
        </p:blipFill>
        <p:spPr>
          <a:xfrm>
            <a:off x="1711080" y="4758120"/>
            <a:ext cx="1968840" cy="1283400"/>
          </a:xfrm>
          <a:prstGeom prst="rect">
            <a:avLst/>
          </a:prstGeom>
          <a:ln w="0">
            <a:noFill/>
          </a:ln>
        </p:spPr>
      </p:pic>
      <p:sp>
        <p:nvSpPr>
          <p:cNvPr id="296" name="Flecha: hacia abajo 19"/>
          <p:cNvSpPr/>
          <p:nvPr/>
        </p:nvSpPr>
        <p:spPr>
          <a:xfrm rot="16200000">
            <a:off x="3861720" y="5019840"/>
            <a:ext cx="603360" cy="776160"/>
          </a:xfrm>
          <a:prstGeom prst="downArrow">
            <a:avLst>
              <a:gd name="adj1" fmla="val 50000"/>
              <a:gd name="adj2" fmla="val 50000"/>
            </a:avLst>
          </a:prstGeom>
          <a:gradFill rotWithShape="0">
            <a:gsLst>
              <a:gs pos="0">
                <a:srgbClr val="afffdb"/>
              </a:gs>
              <a:gs pos="45000">
                <a:srgbClr val="ebfff5"/>
              </a:gs>
              <a:gs pos="100000">
                <a:srgbClr val="fcffff"/>
              </a:gs>
            </a:gsLst>
            <a:lin ang="13500000"/>
          </a:gradFill>
          <a:ln>
            <a:solidFill>
              <a:srgbClr val="10cf9b"/>
            </a:solidFill>
            <a:round/>
          </a:ln>
          <a:effectLst>
            <a:outerShdw blurRad="51480" dir="5400000" dist="25560" rotWithShape="0">
              <a:srgbClr val="000000">
                <a:alpha val="40000"/>
              </a:srgbClr>
            </a:outerShdw>
          </a:effectLst>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endParaRPr b="0" lang="es-ES" sz="1800" spc="-1" strike="noStrike">
              <a:solidFill>
                <a:schemeClr val="dk1"/>
              </a:solidFill>
              <a:latin typeface="Georgia"/>
            </a:endParaRPr>
          </a:p>
        </p:txBody>
      </p:sp>
      <p:sp>
        <p:nvSpPr>
          <p:cNvPr id="297" name="CuadroTexto 20"/>
          <p:cNvSpPr/>
          <p:nvPr/>
        </p:nvSpPr>
        <p:spPr>
          <a:xfrm>
            <a:off x="4609080" y="3460320"/>
            <a:ext cx="1359360" cy="639720"/>
          </a:xfrm>
          <a:prstGeom prst="rect">
            <a:avLst/>
          </a:prstGeom>
          <a:noFill/>
          <a:ln w="0">
            <a:noFill/>
          </a:ln>
        </p:spPr>
        <p:style>
          <a:lnRef idx="0"/>
          <a:fillRef idx="0"/>
          <a:effectRef idx="0"/>
          <a:fontRef idx="minor"/>
        </p:style>
        <p:txBody>
          <a:bodyPr numCol="1" spcCol="0" horzOverflow="overflow" anchor="t">
            <a:spAutoFit/>
          </a:bodyPr>
          <a:p>
            <a:pPr algn="just">
              <a:lnSpc>
                <a:spcPct val="100000"/>
              </a:lnSpc>
            </a:pPr>
            <a:r>
              <a:rPr b="1" lang="es-ES" sz="1200" spc="-1" strike="noStrike">
                <a:solidFill>
                  <a:schemeClr val="dk2">
                    <a:lumMod val="75000"/>
                  </a:schemeClr>
                </a:solidFill>
                <a:latin typeface="Calibri"/>
              </a:rPr>
              <a:t>Eliminación Artefactos: ICA (EOG,EMG)</a:t>
            </a:r>
            <a:endParaRPr b="0" lang="es-ES" sz="1200" spc="-1" strike="noStrike">
              <a:solidFill>
                <a:srgbClr val="000000"/>
              </a:solidFill>
              <a:latin typeface="Arial"/>
            </a:endParaRPr>
          </a:p>
        </p:txBody>
      </p:sp>
      <p:pic>
        <p:nvPicPr>
          <p:cNvPr id="298" name="Imagen 22" descr="Diagrama, Texto&#10;&#10;Descripción generada automáticamente"/>
          <p:cNvPicPr/>
          <p:nvPr/>
        </p:nvPicPr>
        <p:blipFill>
          <a:blip r:embed="rId8"/>
          <a:stretch/>
        </p:blipFill>
        <p:spPr>
          <a:xfrm>
            <a:off x="6348960" y="2949840"/>
            <a:ext cx="1560960" cy="1082160"/>
          </a:xfrm>
          <a:prstGeom prst="rect">
            <a:avLst/>
          </a:prstGeom>
          <a:ln w="0">
            <a:noFill/>
          </a:ln>
        </p:spPr>
      </p:pic>
      <p:pic>
        <p:nvPicPr>
          <p:cNvPr id="299" name="Imagen 23" descr="Texto&#10;&#10;Descripción generada automáticamente"/>
          <p:cNvPicPr/>
          <p:nvPr/>
        </p:nvPicPr>
        <p:blipFill>
          <a:blip r:embed="rId9"/>
          <a:stretch/>
        </p:blipFill>
        <p:spPr>
          <a:xfrm>
            <a:off x="4569480" y="4243680"/>
            <a:ext cx="1056960" cy="1074600"/>
          </a:xfrm>
          <a:prstGeom prst="rect">
            <a:avLst/>
          </a:prstGeom>
          <a:ln w="0">
            <a:noFill/>
          </a:ln>
        </p:spPr>
      </p:pic>
      <p:pic>
        <p:nvPicPr>
          <p:cNvPr id="300" name="Imagen 24" descr="Texto&#10;&#10;Descripción generada automáticamente"/>
          <p:cNvPicPr/>
          <p:nvPr/>
        </p:nvPicPr>
        <p:blipFill>
          <a:blip r:embed="rId10"/>
          <a:stretch/>
        </p:blipFill>
        <p:spPr>
          <a:xfrm>
            <a:off x="5101560" y="4538160"/>
            <a:ext cx="1147320" cy="1074600"/>
          </a:xfrm>
          <a:prstGeom prst="rect">
            <a:avLst/>
          </a:prstGeom>
          <a:ln w="0">
            <a:noFill/>
          </a:ln>
        </p:spPr>
      </p:pic>
      <p:pic>
        <p:nvPicPr>
          <p:cNvPr id="301" name="Imagen 25" descr=""/>
          <p:cNvPicPr/>
          <p:nvPr/>
        </p:nvPicPr>
        <p:blipFill>
          <a:blip r:embed="rId11"/>
          <a:stretch/>
        </p:blipFill>
        <p:spPr>
          <a:xfrm>
            <a:off x="4584600" y="5708880"/>
            <a:ext cx="1965960" cy="622800"/>
          </a:xfrm>
          <a:prstGeom prst="rect">
            <a:avLst/>
          </a:prstGeom>
          <a:ln w="0">
            <a:noFill/>
          </a:ln>
        </p:spPr>
      </p:pic>
      <p:pic>
        <p:nvPicPr>
          <p:cNvPr id="302" name="Imagen 26" descr="Diagrama, Esquemático&#10;&#10;Descripción generada automáticamente"/>
          <p:cNvPicPr/>
          <p:nvPr/>
        </p:nvPicPr>
        <p:blipFill>
          <a:blip r:embed="rId12"/>
          <a:stretch/>
        </p:blipFill>
        <p:spPr>
          <a:xfrm>
            <a:off x="6780240" y="4580640"/>
            <a:ext cx="1580760" cy="1476000"/>
          </a:xfrm>
          <a:prstGeom prst="rect">
            <a:avLst/>
          </a:prstGeom>
          <a:ln w="0">
            <a:noFill/>
          </a:ln>
        </p:spPr>
      </p:pic>
      <p:sp>
        <p:nvSpPr>
          <p:cNvPr id="303" name="Flecha: hacia abajo 27"/>
          <p:cNvSpPr/>
          <p:nvPr/>
        </p:nvSpPr>
        <p:spPr>
          <a:xfrm rot="16200000">
            <a:off x="6476040" y="4714560"/>
            <a:ext cx="603360" cy="776160"/>
          </a:xfrm>
          <a:prstGeom prst="downArrow">
            <a:avLst>
              <a:gd name="adj1" fmla="val 50000"/>
              <a:gd name="adj2" fmla="val 50000"/>
            </a:avLst>
          </a:prstGeom>
          <a:gradFill rotWithShape="0">
            <a:gsLst>
              <a:gs pos="0">
                <a:srgbClr val="afffdb"/>
              </a:gs>
              <a:gs pos="45000">
                <a:srgbClr val="ebfff5"/>
              </a:gs>
              <a:gs pos="100000">
                <a:srgbClr val="fcffff"/>
              </a:gs>
            </a:gsLst>
            <a:lin ang="13500000"/>
          </a:gradFill>
          <a:ln>
            <a:solidFill>
              <a:srgbClr val="10cf9b"/>
            </a:solidFill>
            <a:round/>
          </a:ln>
          <a:effectLst>
            <a:outerShdw blurRad="51480" dir="5400000" dist="25560" rotWithShape="0">
              <a:srgbClr val="000000">
                <a:alpha val="40000"/>
              </a:srgbClr>
            </a:outerShdw>
          </a:effectLst>
        </p:spPr>
        <p:style>
          <a:lnRef idx="1">
            <a:schemeClr val="accent4"/>
          </a:lnRef>
          <a:fillRef idx="2">
            <a:schemeClr val="accent4"/>
          </a:fillRef>
          <a:effectRef idx="1">
            <a:schemeClr val="accent4"/>
          </a:effectRef>
          <a:fontRef idx="minor"/>
        </p:style>
        <p:txBody>
          <a:bodyPr lIns="90000" rIns="90000" tIns="45000" bIns="45000" anchor="ctr">
            <a:noAutofit/>
          </a:bodyPr>
          <a:p>
            <a:pPr algn="ctr">
              <a:lnSpc>
                <a:spcPct val="100000"/>
              </a:lnSpc>
            </a:pPr>
            <a:endParaRPr b="0" lang="es-ES" sz="1800" spc="-1" strike="noStrike">
              <a:solidFill>
                <a:schemeClr val="dk1"/>
              </a:solidFill>
              <a:latin typeface="Georgia"/>
            </a:endParaRPr>
          </a:p>
        </p:txBody>
      </p:sp>
    </p:spTree>
  </p:cSld>
  <mc:AlternateContent>
    <mc:Choice Requires="p14">
      <p:transition p14:dur="10"/>
    </mc:Choice>
    <mc:Fallback>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9 Rectángulo"/>
          <p:cNvSpPr/>
          <p:nvPr/>
        </p:nvSpPr>
        <p:spPr>
          <a:xfrm>
            <a:off x="25560" y="650160"/>
            <a:ext cx="91180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Arial"/>
                <a:ea typeface="Cambria"/>
              </a:rPr>
              <a:t>MyRC (ESN): API-Framework</a:t>
            </a:r>
            <a:endParaRPr b="0" lang="es-ES" sz="3200" spc="-1" strike="noStrike">
              <a:solidFill>
                <a:srgbClr val="000000"/>
              </a:solidFill>
              <a:latin typeface="Arial"/>
            </a:endParaRPr>
          </a:p>
        </p:txBody>
      </p:sp>
      <p:cxnSp>
        <p:nvCxnSpPr>
          <p:cNvPr id="305" name="Conector recto 4"/>
          <p:cNvCxnSpPr/>
          <p:nvPr/>
        </p:nvCxnSpPr>
        <p:spPr>
          <a:xfrm>
            <a:off x="179280" y="6453000"/>
            <a:ext cx="6905880" cy="360"/>
          </a:xfrm>
          <a:prstGeom prst="straightConnector1">
            <a:avLst/>
          </a:prstGeom>
          <a:ln>
            <a:solidFill>
              <a:srgbClr val="0f6fc6"/>
            </a:solidFill>
            <a:round/>
          </a:ln>
        </p:spPr>
      </p:cxnSp>
      <p:sp>
        <p:nvSpPr>
          <p:cNvPr id="306"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07"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08"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-5/17- </a:t>
            </a:r>
            <a:endParaRPr b="0" lang="es-ES" sz="800" spc="-1" strike="noStrike">
              <a:solidFill>
                <a:srgbClr val="000000"/>
              </a:solidFill>
              <a:latin typeface="Arial"/>
            </a:endParaRPr>
          </a:p>
        </p:txBody>
      </p:sp>
      <p:sp>
        <p:nvSpPr>
          <p:cNvPr id="309"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10"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311" name="Rectángulo: esquinas redondeadas 8"/>
          <p:cNvSpPr/>
          <p:nvPr/>
        </p:nvSpPr>
        <p:spPr>
          <a:xfrm>
            <a:off x="8192520" y="-29160"/>
            <a:ext cx="574560" cy="790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pic>
        <p:nvPicPr>
          <p:cNvPr id="312" name="Imagen 10" descr=""/>
          <p:cNvPicPr/>
          <p:nvPr/>
        </p:nvPicPr>
        <p:blipFill>
          <a:blip r:embed="rId3"/>
          <a:stretch/>
        </p:blipFill>
        <p:spPr>
          <a:xfrm>
            <a:off x="5202000" y="3838320"/>
            <a:ext cx="1523520" cy="380520"/>
          </a:xfrm>
          <a:prstGeom prst="rect">
            <a:avLst/>
          </a:prstGeom>
          <a:ln w="0">
            <a:noFill/>
          </a:ln>
        </p:spPr>
      </p:pic>
      <p:pic>
        <p:nvPicPr>
          <p:cNvPr id="313" name="Imagen 17" descr="Diagrama&#10;&#10;Descripción generada automáticamente"/>
          <p:cNvPicPr/>
          <p:nvPr/>
        </p:nvPicPr>
        <p:blipFill>
          <a:blip r:embed="rId4"/>
          <a:stretch/>
        </p:blipFill>
        <p:spPr>
          <a:xfrm>
            <a:off x="465480" y="1773360"/>
            <a:ext cx="7126200" cy="2575080"/>
          </a:xfrm>
          <a:prstGeom prst="rect">
            <a:avLst/>
          </a:prstGeom>
          <a:ln w="0">
            <a:noFill/>
          </a:ln>
        </p:spPr>
      </p:pic>
      <p:pic>
        <p:nvPicPr>
          <p:cNvPr id="314" name="Imagen 3" descr=""/>
          <p:cNvPicPr/>
          <p:nvPr/>
        </p:nvPicPr>
        <p:blipFill>
          <a:blip r:embed="rId5"/>
          <a:stretch/>
        </p:blipFill>
        <p:spPr>
          <a:xfrm rot="20040000">
            <a:off x="1217160" y="2391480"/>
            <a:ext cx="1254600" cy="196200"/>
          </a:xfrm>
          <a:prstGeom prst="rect">
            <a:avLst/>
          </a:prstGeom>
          <a:ln w="0">
            <a:noFill/>
          </a:ln>
        </p:spPr>
      </p:pic>
      <p:pic>
        <p:nvPicPr>
          <p:cNvPr id="315" name="Imagen 7" descr=""/>
          <p:cNvPicPr/>
          <p:nvPr/>
        </p:nvPicPr>
        <p:blipFill>
          <a:blip r:embed="rId6"/>
          <a:stretch/>
        </p:blipFill>
        <p:spPr>
          <a:xfrm>
            <a:off x="1021320" y="4254840"/>
            <a:ext cx="2515680" cy="401400"/>
          </a:xfrm>
          <a:prstGeom prst="rect">
            <a:avLst/>
          </a:prstGeom>
          <a:ln w="0">
            <a:noFill/>
          </a:ln>
        </p:spPr>
      </p:pic>
      <p:pic>
        <p:nvPicPr>
          <p:cNvPr id="316" name="Imagen 13" descr=""/>
          <p:cNvPicPr/>
          <p:nvPr/>
        </p:nvPicPr>
        <p:blipFill>
          <a:blip r:embed="rId7"/>
          <a:stretch/>
        </p:blipFill>
        <p:spPr>
          <a:xfrm>
            <a:off x="4236840" y="2395080"/>
            <a:ext cx="692640" cy="370080"/>
          </a:xfrm>
          <a:prstGeom prst="rect">
            <a:avLst/>
          </a:prstGeom>
          <a:ln w="0">
            <a:noFill/>
          </a:ln>
        </p:spPr>
      </p:pic>
      <p:pic>
        <p:nvPicPr>
          <p:cNvPr id="317" name="Imagen 14" descr="Imagen que contiene Esquemático&#10;&#10;Descripción generada automáticamente"/>
          <p:cNvPicPr/>
          <p:nvPr/>
        </p:nvPicPr>
        <p:blipFill>
          <a:blip r:embed="rId8"/>
          <a:stretch/>
        </p:blipFill>
        <p:spPr>
          <a:xfrm>
            <a:off x="4031280" y="3428640"/>
            <a:ext cx="1375200" cy="407880"/>
          </a:xfrm>
          <a:prstGeom prst="rect">
            <a:avLst/>
          </a:prstGeom>
          <a:ln w="0">
            <a:noFill/>
          </a:ln>
        </p:spPr>
      </p:pic>
      <p:sp>
        <p:nvSpPr>
          <p:cNvPr id="318" name="Flecha: hacia abajo 18"/>
          <p:cNvSpPr/>
          <p:nvPr/>
        </p:nvSpPr>
        <p:spPr>
          <a:xfrm>
            <a:off x="3519360" y="4164480"/>
            <a:ext cx="214560" cy="803160"/>
          </a:xfrm>
          <a:prstGeom prst="downArrow">
            <a:avLst>
              <a:gd name="adj1" fmla="val 50000"/>
              <a:gd name="adj2" fmla="val 50000"/>
            </a:avLst>
          </a:prstGeom>
          <a:solidFill>
            <a:srgbClr val="0f6fc6"/>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319" name="Flecha: hacia abajo 19"/>
          <p:cNvSpPr/>
          <p:nvPr/>
        </p:nvSpPr>
        <p:spPr>
          <a:xfrm>
            <a:off x="3813840" y="4164480"/>
            <a:ext cx="214560" cy="803160"/>
          </a:xfrm>
          <a:prstGeom prst="downArrow">
            <a:avLst>
              <a:gd name="adj1" fmla="val 50000"/>
              <a:gd name="adj2" fmla="val 50000"/>
            </a:avLst>
          </a:prstGeom>
          <a:solidFill>
            <a:srgbClr val="0f6fc6"/>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320" name="Flecha: hacia abajo 20"/>
          <p:cNvSpPr/>
          <p:nvPr/>
        </p:nvSpPr>
        <p:spPr>
          <a:xfrm>
            <a:off x="5454720" y="4164480"/>
            <a:ext cx="214560" cy="588240"/>
          </a:xfrm>
          <a:prstGeom prst="downArrow">
            <a:avLst>
              <a:gd name="adj1" fmla="val 50000"/>
              <a:gd name="adj2" fmla="val 50000"/>
            </a:avLst>
          </a:prstGeom>
          <a:solidFill>
            <a:srgbClr val="0f6fc6"/>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sp>
        <p:nvSpPr>
          <p:cNvPr id="321" name="CuadroTexto 22"/>
          <p:cNvSpPr/>
          <p:nvPr/>
        </p:nvSpPr>
        <p:spPr>
          <a:xfrm rot="16200000">
            <a:off x="3008520" y="5400360"/>
            <a:ext cx="122652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dk2">
                    <a:lumMod val="75000"/>
                  </a:schemeClr>
                </a:solidFill>
                <a:latin typeface="Arial"/>
              </a:rPr>
              <a:t>RC State</a:t>
            </a:r>
            <a:endParaRPr b="0" lang="es-ES" sz="1800" spc="-1" strike="noStrike">
              <a:solidFill>
                <a:srgbClr val="000000"/>
              </a:solidFill>
              <a:latin typeface="Arial"/>
            </a:endParaRPr>
          </a:p>
        </p:txBody>
      </p:sp>
      <p:sp>
        <p:nvSpPr>
          <p:cNvPr id="322" name="CuadroTexto 24"/>
          <p:cNvSpPr/>
          <p:nvPr/>
        </p:nvSpPr>
        <p:spPr>
          <a:xfrm rot="16200000">
            <a:off x="3120480" y="5468400"/>
            <a:ext cx="161100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dk2">
                    <a:lumMod val="75000"/>
                  </a:schemeClr>
                </a:solidFill>
                <a:latin typeface="Arial"/>
              </a:rPr>
              <a:t>PCA (</a:t>
            </a:r>
            <a:r>
              <a:rPr b="1" lang="es-ES" sz="1200" spc="-1" strike="noStrike">
                <a:solidFill>
                  <a:schemeClr val="dk2">
                    <a:lumMod val="75000"/>
                  </a:schemeClr>
                </a:solidFill>
                <a:latin typeface="Arial"/>
              </a:rPr>
              <a:t>RC State</a:t>
            </a:r>
            <a:r>
              <a:rPr b="1" lang="es-ES" sz="1800" spc="-1" strike="noStrike">
                <a:solidFill>
                  <a:schemeClr val="dk2">
                    <a:lumMod val="75000"/>
                  </a:schemeClr>
                </a:solidFill>
                <a:latin typeface="Arial"/>
              </a:rPr>
              <a:t>)</a:t>
            </a:r>
            <a:endParaRPr b="0" lang="es-ES" sz="1800" spc="-1" strike="noStrike">
              <a:solidFill>
                <a:srgbClr val="000000"/>
              </a:solidFill>
              <a:latin typeface="Arial"/>
            </a:endParaRPr>
          </a:p>
        </p:txBody>
      </p:sp>
      <p:sp>
        <p:nvSpPr>
          <p:cNvPr id="323" name="CuadroTexto 25"/>
          <p:cNvSpPr/>
          <p:nvPr/>
        </p:nvSpPr>
        <p:spPr>
          <a:xfrm rot="16200000">
            <a:off x="4532040" y="5192280"/>
            <a:ext cx="2063880" cy="365400"/>
          </a:xfrm>
          <a:prstGeom prst="rect">
            <a:avLst/>
          </a:prstGeom>
          <a:noFill/>
          <a:ln w="0">
            <a:noFill/>
          </a:ln>
        </p:spPr>
        <p:style>
          <a:lnRef idx="0"/>
          <a:fillRef idx="0"/>
          <a:effectRef idx="0"/>
          <a:fontRef idx="minor"/>
        </p:style>
        <p:txBody>
          <a:bodyPr numCol="1" spcCol="0" horzOverflow="overflow" anchor="t">
            <a:spAutoFit/>
          </a:bodyPr>
          <a:p>
            <a:pPr>
              <a:lnSpc>
                <a:spcPct val="100000"/>
              </a:lnSpc>
            </a:pPr>
            <a:r>
              <a:rPr b="1" lang="es-ES" sz="1800" spc="-1" strike="noStrike">
                <a:solidFill>
                  <a:schemeClr val="dk2">
                    <a:lumMod val="75000"/>
                  </a:schemeClr>
                </a:solidFill>
                <a:latin typeface="Arial"/>
              </a:rPr>
              <a:t>output(</a:t>
            </a:r>
            <a:r>
              <a:rPr b="1" lang="es-ES" sz="1200" spc="-1" strike="noStrike">
                <a:solidFill>
                  <a:schemeClr val="dk2">
                    <a:lumMod val="75000"/>
                  </a:schemeClr>
                </a:solidFill>
                <a:latin typeface="Arial"/>
              </a:rPr>
              <a:t>RC State</a:t>
            </a:r>
            <a:r>
              <a:rPr b="1" lang="es-ES" sz="1800" spc="-1" strike="noStrike">
                <a:solidFill>
                  <a:schemeClr val="dk2">
                    <a:lumMod val="75000"/>
                  </a:schemeClr>
                </a:solidFill>
                <a:latin typeface="Arial"/>
              </a:rPr>
              <a:t>)</a:t>
            </a:r>
            <a:endParaRPr b="0" lang="es-ES" sz="1800" spc="-1" strike="noStrike">
              <a:solidFill>
                <a:srgbClr val="000000"/>
              </a:solidFill>
              <a:latin typeface="Arial"/>
            </a:endParaRPr>
          </a:p>
        </p:txBody>
      </p:sp>
    </p:spTree>
  </p:cSld>
  <mc:AlternateContent>
    <mc:Choice Requires="p14">
      <p:transition p14:dur="10"/>
    </mc:Choice>
    <mc:Fallback>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9 Rectángulo"/>
          <p:cNvSpPr/>
          <p:nvPr/>
        </p:nvSpPr>
        <p:spPr>
          <a:xfrm>
            <a:off x="25560" y="650160"/>
            <a:ext cx="9118080" cy="578880"/>
          </a:xfrm>
          <a:prstGeom prst="rect">
            <a:avLst/>
          </a:prstGeom>
          <a:solidFill>
            <a:srgbClr val="ffffff"/>
          </a:solidFill>
          <a:ln>
            <a:noFill/>
          </a:ln>
        </p:spPr>
        <p:style>
          <a:lnRef idx="2">
            <a:schemeClr val="accent2"/>
          </a:lnRef>
          <a:fillRef idx="1">
            <a:schemeClr val="lt1"/>
          </a:fillRef>
          <a:effectRef idx="0">
            <a:schemeClr val="accent2"/>
          </a:effectRef>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200" spc="-1" strike="noStrike">
                <a:solidFill>
                  <a:schemeClr val="lt2">
                    <a:lumMod val="10000"/>
                  </a:schemeClr>
                </a:solidFill>
                <a:latin typeface="Cambria"/>
                <a:ea typeface="Cambria"/>
              </a:rPr>
              <a:t>MyRC (ESN): Config-API</a:t>
            </a:r>
            <a:endParaRPr b="0" lang="es-ES" sz="3200" spc="-1" strike="noStrike">
              <a:solidFill>
                <a:srgbClr val="000000"/>
              </a:solidFill>
              <a:latin typeface="Arial"/>
            </a:endParaRPr>
          </a:p>
        </p:txBody>
      </p:sp>
      <p:cxnSp>
        <p:nvCxnSpPr>
          <p:cNvPr id="325" name="Conector recto 4"/>
          <p:cNvCxnSpPr/>
          <p:nvPr/>
        </p:nvCxnSpPr>
        <p:spPr>
          <a:xfrm>
            <a:off x="179280" y="6453000"/>
            <a:ext cx="6905880" cy="360"/>
          </a:xfrm>
          <a:prstGeom prst="straightConnector1">
            <a:avLst/>
          </a:prstGeom>
          <a:ln>
            <a:solidFill>
              <a:srgbClr val="0f6fc6"/>
            </a:solidFill>
            <a:round/>
          </a:ln>
        </p:spPr>
      </p:cxnSp>
      <p:sp>
        <p:nvSpPr>
          <p:cNvPr id="326"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27"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28"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-6/17- </a:t>
            </a:r>
            <a:endParaRPr b="0" lang="es-ES" sz="800" spc="-1" strike="noStrike">
              <a:solidFill>
                <a:srgbClr val="000000"/>
              </a:solidFill>
              <a:latin typeface="Arial"/>
            </a:endParaRPr>
          </a:p>
        </p:txBody>
      </p:sp>
      <p:sp>
        <p:nvSpPr>
          <p:cNvPr id="329"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30" name="Imagen 6" descr="Interfaz de usuario gráfica, Diagrama&#10;&#10;Descripción generada automáticamente"/>
          <p:cNvPicPr/>
          <p:nvPr/>
        </p:nvPicPr>
        <p:blipFill>
          <a:blip r:embed="rId2"/>
          <a:stretch/>
        </p:blipFill>
        <p:spPr>
          <a:xfrm>
            <a:off x="7576920" y="-92160"/>
            <a:ext cx="1566720" cy="802080"/>
          </a:xfrm>
          <a:prstGeom prst="rect">
            <a:avLst/>
          </a:prstGeom>
          <a:ln w="0">
            <a:noFill/>
          </a:ln>
        </p:spPr>
      </p:pic>
      <p:sp>
        <p:nvSpPr>
          <p:cNvPr id="331" name="Rectángulo: esquinas redondeadas 8"/>
          <p:cNvSpPr/>
          <p:nvPr/>
        </p:nvSpPr>
        <p:spPr>
          <a:xfrm>
            <a:off x="8192520" y="-14760"/>
            <a:ext cx="574560" cy="790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graphicFrame>
        <p:nvGraphicFramePr>
          <p:cNvPr id="332" name="Tabla 3"/>
          <p:cNvGraphicFramePr/>
          <p:nvPr/>
        </p:nvGraphicFramePr>
        <p:xfrm>
          <a:off x="1304280" y="1458720"/>
          <a:ext cx="6435720" cy="4841280"/>
        </p:xfrm>
        <a:graphic>
          <a:graphicData uri="http://schemas.openxmlformats.org/drawingml/2006/table">
            <a:tbl>
              <a:tblPr/>
              <a:tblGrid>
                <a:gridCol w="3218040"/>
                <a:gridCol w="3217680"/>
              </a:tblGrid>
              <a:tr h="402840">
                <a:tc>
                  <a:txBody>
                    <a:bodyPr anchor="t">
                      <a:noAutofit/>
                    </a:bodyPr>
                    <a:p>
                      <a:pPr algn="ctr">
                        <a:lnSpc>
                          <a:spcPct val="100000"/>
                        </a:lnSpc>
                      </a:pPr>
                      <a:r>
                        <a:rPr b="1" i="1" lang="es-ES" sz="1800" spc="-1" strike="noStrike">
                          <a:solidFill>
                            <a:schemeClr val="lt2">
                              <a:lumMod val="25000"/>
                            </a:schemeClr>
                          </a:solidFill>
                          <a:latin typeface="Georgia"/>
                        </a:rPr>
                        <a:t>Hiperparámetro</a:t>
                      </a:r>
                      <a:endParaRPr b="0" lang="es-ES" sz="1800" spc="-1" strike="noStrike">
                        <a:solidFill>
                          <a:srgbClr val="000000"/>
                        </a:solidFill>
                        <a:latin typeface="Arial"/>
                      </a:endParaRPr>
                    </a:p>
                  </a:txBody>
                  <a:tcPr anchor="t" marL="91440" marR="91440">
                    <a:lnL>
                      <a:noFill/>
                    </a:lnL>
                    <a:lnR>
                      <a:noFill/>
                    </a:lnR>
                    <a:lnT w="12240">
                      <a:solidFill>
                        <a:srgbClr val="009dd9"/>
                      </a:solidFill>
                      <a:prstDash val="solid"/>
                    </a:lnT>
                    <a:lnB w="12240">
                      <a:solidFill>
                        <a:srgbClr val="009dd9"/>
                      </a:solidFill>
                      <a:prstDash val="solid"/>
                    </a:lnB>
                    <a:noFill/>
                  </a:tcPr>
                </a:tc>
                <a:tc>
                  <a:txBody>
                    <a:bodyPr anchor="t">
                      <a:noAutofit/>
                    </a:bodyPr>
                    <a:p>
                      <a:pPr algn="ctr">
                        <a:lnSpc>
                          <a:spcPct val="100000"/>
                        </a:lnSpc>
                      </a:pPr>
                      <a:r>
                        <a:rPr b="1" i="1" lang="es-ES" sz="1800" spc="-1" strike="noStrike">
                          <a:solidFill>
                            <a:schemeClr val="lt2">
                              <a:lumMod val="25000"/>
                            </a:schemeClr>
                          </a:solidFill>
                          <a:latin typeface="Georgia"/>
                        </a:rPr>
                        <a:t>Relación</a:t>
                      </a:r>
                      <a:endParaRPr b="0" lang="es-ES" sz="1800" spc="-1" strike="noStrike">
                        <a:solidFill>
                          <a:srgbClr val="000000"/>
                        </a:solidFill>
                        <a:latin typeface="Arial"/>
                      </a:endParaRPr>
                    </a:p>
                  </a:txBody>
                  <a:tcPr anchor="t" marL="91440" marR="91440">
                    <a:lnL>
                      <a:noFill/>
                    </a:lnL>
                    <a:lnR>
                      <a:noFill/>
                    </a:lnR>
                    <a:lnT w="12240">
                      <a:solidFill>
                        <a:srgbClr val="009dd9"/>
                      </a:solidFill>
                      <a:prstDash val="solid"/>
                    </a:lnT>
                    <a:lnB w="12240">
                      <a:solidFill>
                        <a:srgbClr val="009dd9"/>
                      </a:solidFill>
                      <a:prstDash val="solid"/>
                    </a:lnB>
                    <a:noFill/>
                  </a:tcPr>
                </a:tc>
              </a:tr>
              <a:tr h="426600">
                <a:tc>
                  <a:txBody>
                    <a:bodyPr anchor="ctr">
                      <a:noAutofit/>
                    </a:bodyPr>
                    <a:p>
                      <a:pPr algn="ctr">
                        <a:lnSpc>
                          <a:spcPct val="100000"/>
                        </a:lnSpc>
                      </a:pPr>
                      <a:r>
                        <a:rPr b="0" lang="es-ES" sz="1100" spc="-1" strike="noStrike">
                          <a:solidFill>
                            <a:srgbClr val="115964"/>
                          </a:solidFill>
                          <a:latin typeface="Georgia"/>
                        </a:rPr>
                        <a:t>Cantidad de Neuronas en el Reservorio (N )</a:t>
                      </a:r>
                      <a:endParaRPr b="0" lang="es-ES" sz="1100" spc="-1" strike="noStrike">
                        <a:solidFill>
                          <a:srgbClr val="000000"/>
                        </a:solidFill>
                        <a:latin typeface="Arial"/>
                      </a:endParaRPr>
                    </a:p>
                  </a:txBody>
                  <a:tcPr anchor="ctr" marL="91440" marR="91440">
                    <a:lnL>
                      <a:noFill/>
                    </a:lnL>
                    <a:lnR>
                      <a:noFill/>
                    </a:lnR>
                    <a:lnT>
                      <a:noFill/>
                    </a:lnT>
                    <a:lnB>
                      <a:noFill/>
                    </a:lnB>
                    <a:solidFill>
                      <a:schemeClr val="accent2">
                        <a:alpha val="20000"/>
                      </a:schemeClr>
                    </a:solidFill>
                  </a:tcPr>
                </a:tc>
                <a:tc>
                  <a:txBody>
                    <a:bodyPr anchor="ctr">
                      <a:noAutofit/>
                    </a:bodyPr>
                    <a:p>
                      <a:pPr algn="ctr">
                        <a:lnSpc>
                          <a:spcPct val="100000"/>
                        </a:lnSpc>
                      </a:pPr>
                      <a:r>
                        <a:rPr b="0" lang="es-ES" sz="1100" spc="-1" strike="noStrike">
                          <a:solidFill>
                            <a:schemeClr val="dk1"/>
                          </a:solidFill>
                          <a:latin typeface="Georgia"/>
                        </a:rPr>
                        <a:t>x(t) ∈ R</a:t>
                      </a:r>
                      <a:r>
                        <a:rPr b="0" lang="es-ES" sz="700" spc="-1" strike="noStrike">
                          <a:solidFill>
                            <a:schemeClr val="dk1"/>
                          </a:solidFill>
                          <a:latin typeface="Georgia"/>
                        </a:rPr>
                        <a:t>N</a:t>
                      </a:r>
                      <a:endParaRPr b="0" lang="es-ES" sz="700" spc="-1" strike="noStrike">
                        <a:solidFill>
                          <a:srgbClr val="000000"/>
                        </a:solidFill>
                        <a:latin typeface="Arial"/>
                      </a:endParaRPr>
                    </a:p>
                  </a:txBody>
                  <a:tcPr anchor="ctr" marL="91440" marR="91440">
                    <a:lnL>
                      <a:noFill/>
                    </a:lnL>
                    <a:lnR>
                      <a:noFill/>
                    </a:lnR>
                    <a:lnT>
                      <a:noFill/>
                    </a:lnT>
                    <a:lnB>
                      <a:noFill/>
                    </a:lnB>
                    <a:solidFill>
                      <a:schemeClr val="accent2">
                        <a:alpha val="20000"/>
                      </a:schemeClr>
                    </a:solidFill>
                  </a:tcPr>
                </a:tc>
              </a:tr>
              <a:tr h="357840">
                <a:tc>
                  <a:txBody>
                    <a:bodyPr anchor="ctr">
                      <a:noAutofit/>
                    </a:bodyPr>
                    <a:p>
                      <a:pPr algn="ctr">
                        <a:lnSpc>
                          <a:spcPct val="100000"/>
                        </a:lnSpc>
                      </a:pPr>
                      <a:r>
                        <a:rPr b="0" lang="es-ES" sz="1100" spc="-1" strike="noStrike">
                          <a:solidFill>
                            <a:srgbClr val="115964"/>
                          </a:solidFill>
                          <a:latin typeface="Georgia"/>
                        </a:rPr>
                        <a:t>Conectividad del Reservorio</a:t>
                      </a:r>
                      <a:endParaRPr b="0" lang="es-ES" sz="11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ctr">
                        <a:lnSpc>
                          <a:spcPct val="100000"/>
                        </a:lnSpc>
                      </a:pPr>
                      <a:r>
                        <a:rPr b="0" lang="es-ES" sz="1100" spc="-1" strike="noStrike">
                          <a:solidFill>
                            <a:schemeClr val="dk1"/>
                          </a:solidFill>
                          <a:latin typeface="Georgia"/>
                        </a:rPr>
                        <a:t>W</a:t>
                      </a:r>
                      <a:r>
                        <a:rPr b="0" lang="es-ES" sz="700" spc="-1" strike="noStrike">
                          <a:solidFill>
                            <a:schemeClr val="dk1"/>
                          </a:solidFill>
                          <a:latin typeface="Georgia"/>
                        </a:rPr>
                        <a:t>res </a:t>
                      </a:r>
                      <a:r>
                        <a:rPr b="0" lang="es-ES" sz="1100" spc="-1" strike="noStrike">
                          <a:solidFill>
                            <a:schemeClr val="dk1"/>
                          </a:solidFill>
                          <a:latin typeface="Georgia"/>
                        </a:rPr>
                        <a:t>y W</a:t>
                      </a:r>
                      <a:r>
                        <a:rPr b="0" lang="es-ES" sz="700" spc="-1" strike="noStrike">
                          <a:solidFill>
                            <a:schemeClr val="dk1"/>
                          </a:solidFill>
                          <a:latin typeface="Georgia"/>
                        </a:rPr>
                        <a:t>f b</a:t>
                      </a:r>
                      <a:endParaRPr b="0" lang="es-ES" sz="700" spc="-1" strike="noStrike">
                        <a:solidFill>
                          <a:srgbClr val="000000"/>
                        </a:solidFill>
                        <a:latin typeface="Arial"/>
                      </a:endParaRPr>
                    </a:p>
                  </a:txBody>
                  <a:tcPr anchor="ctr" marL="91440" marR="91440">
                    <a:lnL>
                      <a:noFill/>
                    </a:lnL>
                    <a:lnR>
                      <a:noFill/>
                    </a:lnR>
                    <a:lnT>
                      <a:noFill/>
                    </a:lnT>
                    <a:lnB>
                      <a:noFill/>
                    </a:lnB>
                    <a:noFill/>
                  </a:tcPr>
                </a:tc>
              </a:tr>
              <a:tr h="357840">
                <a:tc>
                  <a:txBody>
                    <a:bodyPr anchor="ctr">
                      <a:noAutofit/>
                    </a:bodyPr>
                    <a:p>
                      <a:pPr algn="ctr">
                        <a:lnSpc>
                          <a:spcPct val="100000"/>
                        </a:lnSpc>
                      </a:pPr>
                      <a:r>
                        <a:rPr b="0" lang="es-ES" sz="1100" spc="-1" strike="noStrike">
                          <a:solidFill>
                            <a:srgbClr val="115964"/>
                          </a:solidFill>
                          <a:latin typeface="Georgia"/>
                          <a:ea typeface="Noto Sans CJK SC"/>
                        </a:rPr>
                        <a:t>Radio espectral </a:t>
                      </a:r>
                      <a:endParaRPr b="0" lang="es-ES" sz="11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ctr">
                        <a:lnSpc>
                          <a:spcPct val="100000"/>
                        </a:lnSpc>
                      </a:pPr>
                      <a:r>
                        <a:rPr b="0" lang="es-ES" sz="1100" spc="-1" strike="noStrike">
                          <a:solidFill>
                            <a:schemeClr val="dk1"/>
                          </a:solidFill>
                          <a:latin typeface="Georgia"/>
                        </a:rPr>
                        <a:t>ρ(Wres).Control dinámica temporal </a:t>
                      </a:r>
                      <a:endParaRPr b="0" lang="es-ES" sz="1100" spc="-1" strike="noStrike">
                        <a:solidFill>
                          <a:schemeClr val="dk1"/>
                        </a:solidFill>
                        <a:latin typeface="Georgia"/>
                        <a:ea typeface="Noto Sans CJK SC"/>
                      </a:endParaRPr>
                    </a:p>
                  </a:txBody>
                  <a:tcPr anchor="ctr" marL="91440" marR="91440">
                    <a:lnL>
                      <a:noFill/>
                    </a:lnL>
                    <a:lnR>
                      <a:noFill/>
                    </a:lnR>
                    <a:lnT>
                      <a:noFill/>
                    </a:lnT>
                    <a:lnB>
                      <a:noFill/>
                    </a:lnB>
                    <a:noFill/>
                  </a:tcPr>
                </a:tc>
              </a:tr>
              <a:tr h="472680">
                <a:tc>
                  <a:txBody>
                    <a:bodyPr anchor="ctr">
                      <a:noAutofit/>
                    </a:bodyPr>
                    <a:p>
                      <a:pPr algn="ctr">
                        <a:lnSpc>
                          <a:spcPct val="100000"/>
                        </a:lnSpc>
                      </a:pPr>
                      <a:r>
                        <a:rPr b="0" lang="es-ES" sz="1100" spc="-1" strike="noStrike">
                          <a:solidFill>
                            <a:srgbClr val="115964"/>
                          </a:solidFill>
                          <a:latin typeface="Georgia"/>
                        </a:rPr>
                        <a:t>Función de Activación</a:t>
                      </a:r>
                      <a:endParaRPr b="0" lang="es-ES" sz="1100" spc="-1" strike="noStrike">
                        <a:solidFill>
                          <a:srgbClr val="000000"/>
                        </a:solidFill>
                        <a:latin typeface="Arial"/>
                      </a:endParaRPr>
                    </a:p>
                  </a:txBody>
                  <a:tcPr anchor="ctr" marL="91440" marR="91440">
                    <a:lnL>
                      <a:noFill/>
                    </a:lnL>
                    <a:lnR>
                      <a:noFill/>
                    </a:lnR>
                    <a:lnT>
                      <a:noFill/>
                    </a:lnT>
                    <a:lnB>
                      <a:noFill/>
                    </a:lnB>
                    <a:solidFill>
                      <a:schemeClr val="accent2">
                        <a:alpha val="20000"/>
                      </a:schemeClr>
                    </a:solidFill>
                  </a:tcPr>
                </a:tc>
                <a:tc>
                  <a:txBody>
                    <a:bodyPr anchor="ctr">
                      <a:noAutofit/>
                    </a:bodyPr>
                    <a:p>
                      <a:pPr algn="ctr">
                        <a:lnSpc>
                          <a:spcPct val="100000"/>
                        </a:lnSpc>
                      </a:pPr>
                      <a:r>
                        <a:rPr b="0" lang="es-ES" sz="1100" spc="-1" strike="noStrike">
                          <a:solidFill>
                            <a:schemeClr val="dk1"/>
                          </a:solidFill>
                          <a:latin typeface="Georgia"/>
                        </a:rPr>
                        <a:t>f (·) controla la no linealidad de</a:t>
                      </a:r>
                      <a:br>
                        <a:rPr sz="1100"/>
                      </a:br>
                      <a:r>
                        <a:rPr b="0" lang="es-ES" sz="1100" spc="-1" strike="noStrike">
                          <a:solidFill>
                            <a:schemeClr val="dk1"/>
                          </a:solidFill>
                          <a:latin typeface="Georgia"/>
                        </a:rPr>
                        <a:t>las dinámicas del reservorio </a:t>
                      </a:r>
                      <a:endParaRPr b="0" lang="es-ES" sz="1100" spc="-1" strike="noStrike">
                        <a:solidFill>
                          <a:srgbClr val="000000"/>
                        </a:solidFill>
                        <a:latin typeface="Arial"/>
                      </a:endParaRPr>
                    </a:p>
                  </a:txBody>
                  <a:tcPr anchor="ctr" marL="91440" marR="91440">
                    <a:lnL>
                      <a:noFill/>
                    </a:lnL>
                    <a:lnR>
                      <a:noFill/>
                    </a:lnR>
                    <a:lnT>
                      <a:noFill/>
                    </a:lnT>
                    <a:lnB>
                      <a:noFill/>
                    </a:lnB>
                    <a:solidFill>
                      <a:schemeClr val="accent2">
                        <a:alpha val="20000"/>
                      </a:schemeClr>
                    </a:solidFill>
                  </a:tcPr>
                </a:tc>
              </a:tr>
              <a:tr h="663120">
                <a:tc>
                  <a:txBody>
                    <a:bodyPr anchor="ctr">
                      <a:noAutofit/>
                    </a:bodyPr>
                    <a:p>
                      <a:pPr algn="ctr">
                        <a:lnSpc>
                          <a:spcPct val="100000"/>
                        </a:lnSpc>
                      </a:pPr>
                      <a:r>
                        <a:rPr b="0" lang="es-ES" sz="1100" spc="-1" strike="noStrike">
                          <a:solidFill>
                            <a:srgbClr val="115964"/>
                          </a:solidFill>
                          <a:latin typeface="Georgia"/>
                        </a:rPr>
                        <a:t>Fuga (α) (leak):</a:t>
                      </a:r>
                      <a:endParaRPr b="0" lang="es-ES" sz="11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ctr">
                        <a:lnSpc>
                          <a:spcPct val="100000"/>
                        </a:lnSpc>
                      </a:pPr>
                      <a:r>
                        <a:rPr b="0" lang="es-ES" sz="1100" spc="-1" strike="noStrike">
                          <a:solidFill>
                            <a:schemeClr val="dk1"/>
                          </a:solidFill>
                          <a:latin typeface="Georgia"/>
                        </a:rPr>
                        <a:t>Tasa a la que la actividad de</a:t>
                      </a:r>
                      <a:br>
                        <a:rPr sz="1100"/>
                      </a:br>
                      <a:r>
                        <a:rPr b="0" lang="es-ES" sz="1100" spc="-1" strike="noStrike">
                          <a:solidFill>
                            <a:schemeClr val="dk1"/>
                          </a:solidFill>
                          <a:latin typeface="Georgia"/>
                        </a:rPr>
                        <a:t>las neuronas en el reservorio decaen con el tiempo.</a:t>
                      </a:r>
                      <a:endParaRPr b="0" lang="es-ES" sz="1100" spc="-1" strike="noStrike">
                        <a:solidFill>
                          <a:srgbClr val="000000"/>
                        </a:solidFill>
                        <a:latin typeface="Arial"/>
                      </a:endParaRPr>
                    </a:p>
                  </a:txBody>
                  <a:tcPr anchor="ctr" marL="91440" marR="91440">
                    <a:lnL>
                      <a:noFill/>
                    </a:lnL>
                    <a:lnR>
                      <a:noFill/>
                    </a:lnR>
                    <a:lnT>
                      <a:noFill/>
                    </a:lnT>
                    <a:lnB>
                      <a:noFill/>
                    </a:lnB>
                    <a:noFill/>
                  </a:tcPr>
                </a:tc>
              </a:tr>
              <a:tr h="592200">
                <a:tc>
                  <a:txBody>
                    <a:bodyPr anchor="ctr">
                      <a:noAutofit/>
                    </a:bodyPr>
                    <a:p>
                      <a:pPr algn="ctr">
                        <a:lnSpc>
                          <a:spcPct val="100000"/>
                        </a:lnSpc>
                      </a:pPr>
                      <a:r>
                        <a:rPr b="0" lang="es-ES" sz="1100" spc="-1" strike="noStrike">
                          <a:solidFill>
                            <a:srgbClr val="115964"/>
                          </a:solidFill>
                          <a:latin typeface="Georgia"/>
                        </a:rPr>
                        <a:t>Ruido (σ)</a:t>
                      </a:r>
                      <a:endParaRPr b="0" lang="es-ES" sz="1100" spc="-1" strike="noStrike">
                        <a:solidFill>
                          <a:srgbClr val="000000"/>
                        </a:solidFill>
                        <a:latin typeface="Arial"/>
                      </a:endParaRPr>
                    </a:p>
                  </a:txBody>
                  <a:tcPr anchor="ctr" marL="91440" marR="91440">
                    <a:lnL>
                      <a:noFill/>
                    </a:lnL>
                    <a:lnR>
                      <a:noFill/>
                    </a:lnR>
                    <a:lnT>
                      <a:noFill/>
                    </a:lnT>
                    <a:lnB>
                      <a:noFill/>
                    </a:lnB>
                    <a:solidFill>
                      <a:schemeClr val="accent2">
                        <a:alpha val="20000"/>
                      </a:schemeClr>
                    </a:solidFill>
                  </a:tcPr>
                </a:tc>
                <a:tc>
                  <a:txBody>
                    <a:bodyPr anchor="ctr">
                      <a:noAutofit/>
                    </a:bodyPr>
                    <a:p>
                      <a:pPr algn="ctr">
                        <a:lnSpc>
                          <a:spcPct val="100000"/>
                        </a:lnSpc>
                      </a:pPr>
                      <a:r>
                        <a:rPr b="0" lang="es-ES" sz="1100" spc="-1" strike="noStrike">
                          <a:solidFill>
                            <a:schemeClr val="dk1"/>
                          </a:solidFill>
                          <a:latin typeface="Georgia"/>
                        </a:rPr>
                        <a:t>componente estocástica</a:t>
                      </a:r>
                      <a:br>
                        <a:rPr sz="1100"/>
                      </a:br>
                      <a:r>
                        <a:rPr b="0" lang="es-ES" sz="1100" spc="-1" strike="noStrike">
                          <a:solidFill>
                            <a:schemeClr val="dk1"/>
                          </a:solidFill>
                          <a:latin typeface="Georgia"/>
                        </a:rPr>
                        <a:t>en las ecuaciones de estado de las neuronas</a:t>
                      </a:r>
                      <a:endParaRPr b="0" lang="es-ES" sz="1100" spc="-1" strike="noStrike">
                        <a:solidFill>
                          <a:srgbClr val="000000"/>
                        </a:solidFill>
                        <a:latin typeface="Arial"/>
                      </a:endParaRPr>
                    </a:p>
                  </a:txBody>
                  <a:tcPr anchor="ctr" marL="91440" marR="91440">
                    <a:lnL>
                      <a:noFill/>
                    </a:lnL>
                    <a:lnR>
                      <a:noFill/>
                    </a:lnR>
                    <a:lnT>
                      <a:noFill/>
                    </a:lnT>
                    <a:lnB>
                      <a:noFill/>
                    </a:lnB>
                    <a:solidFill>
                      <a:schemeClr val="accent2">
                        <a:alpha val="20000"/>
                      </a:schemeClr>
                    </a:solidFill>
                  </a:tcPr>
                </a:tc>
              </a:tr>
              <a:tr h="922320">
                <a:tc>
                  <a:txBody>
                    <a:bodyPr anchor="ctr">
                      <a:noAutofit/>
                    </a:bodyPr>
                    <a:p>
                      <a:pPr algn="ctr">
                        <a:lnSpc>
                          <a:spcPct val="100000"/>
                        </a:lnSpc>
                      </a:pPr>
                      <a:r>
                        <a:rPr b="0" lang="es-ES" sz="1100" spc="-1" strike="noStrike">
                          <a:solidFill>
                            <a:srgbClr val="115964"/>
                          </a:solidFill>
                          <a:latin typeface="Georgia"/>
                        </a:rPr>
                        <a:t>Dimensión PCA</a:t>
                      </a:r>
                      <a:endParaRPr b="0" lang="es-ES" sz="1100" spc="-1" strike="noStrike">
                        <a:solidFill>
                          <a:srgbClr val="000000"/>
                        </a:solidFill>
                        <a:latin typeface="Arial"/>
                      </a:endParaRPr>
                    </a:p>
                  </a:txBody>
                  <a:tcPr anchor="ctr" marL="91440" marR="91440">
                    <a:lnL>
                      <a:noFill/>
                    </a:lnL>
                    <a:lnR>
                      <a:noFill/>
                    </a:lnR>
                    <a:lnT>
                      <a:noFill/>
                    </a:lnT>
                    <a:lnB>
                      <a:noFill/>
                    </a:lnB>
                    <a:noFill/>
                  </a:tcPr>
                </a:tc>
                <a:tc>
                  <a:txBody>
                    <a:bodyPr anchor="ctr">
                      <a:noAutofit/>
                    </a:bodyPr>
                    <a:p>
                      <a:pPr algn="ctr">
                        <a:lnSpc>
                          <a:spcPct val="100000"/>
                        </a:lnSpc>
                      </a:pPr>
                      <a:r>
                        <a:rPr b="0" lang="es-ES" sz="1100" spc="-1" strike="noStrike">
                          <a:solidFill>
                            <a:srgbClr val="000000"/>
                          </a:solidFill>
                          <a:latin typeface="Georgia"/>
                        </a:rPr>
                        <a:t>Redución número neuronas en el estado del RC</a:t>
                      </a:r>
                      <a:endParaRPr b="0" lang="es-ES" sz="1100" spc="-1" strike="noStrike">
                        <a:solidFill>
                          <a:srgbClr val="000000"/>
                        </a:solidFill>
                        <a:latin typeface="Arial"/>
                      </a:endParaRPr>
                    </a:p>
                  </a:txBody>
                  <a:tcPr anchor="ctr" marL="91440" marR="91440">
                    <a:lnL>
                      <a:noFill/>
                    </a:lnL>
                    <a:lnR>
                      <a:noFill/>
                    </a:lnR>
                    <a:lnT>
                      <a:noFill/>
                    </a:lnT>
                    <a:lnB>
                      <a:noFill/>
                    </a:lnB>
                    <a:noFill/>
                  </a:tcPr>
                </a:tc>
              </a:tr>
              <a:tr h="645840">
                <a:tc>
                  <a:txBody>
                    <a:bodyPr anchor="ctr">
                      <a:noAutofit/>
                    </a:bodyPr>
                    <a:p>
                      <a:pPr algn="ctr">
                        <a:lnSpc>
                          <a:spcPct val="100000"/>
                        </a:lnSpc>
                      </a:pPr>
                      <a:r>
                        <a:rPr b="0" lang="es-ES" sz="1100" spc="-1" strike="noStrike">
                          <a:solidFill>
                            <a:srgbClr val="115964"/>
                          </a:solidFill>
                          <a:latin typeface="Georgia"/>
                        </a:rPr>
                        <a:t>Ouput RC</a:t>
                      </a:r>
                      <a:endParaRPr b="0" lang="es-ES" sz="1100" spc="-1" strike="noStrike">
                        <a:solidFill>
                          <a:srgbClr val="000000"/>
                        </a:solidFill>
                        <a:latin typeface="Arial"/>
                      </a:endParaRPr>
                    </a:p>
                  </a:txBody>
                  <a:tcPr anchor="ctr" marL="91440" marR="91440">
                    <a:lnL>
                      <a:noFill/>
                    </a:lnL>
                    <a:lnR>
                      <a:noFill/>
                    </a:lnR>
                    <a:lnT>
                      <a:noFill/>
                    </a:lnT>
                    <a:lnB w="12240">
                      <a:solidFill>
                        <a:srgbClr val="009dd9"/>
                      </a:solidFill>
                      <a:prstDash val="solid"/>
                    </a:lnB>
                    <a:solidFill>
                      <a:schemeClr val="accent2">
                        <a:alpha val="20000"/>
                      </a:schemeClr>
                    </a:solidFill>
                  </a:tcPr>
                </a:tc>
                <a:tc>
                  <a:txBody>
                    <a:bodyPr anchor="ctr">
                      <a:noAutofit/>
                    </a:bodyPr>
                    <a:p>
                      <a:pPr algn="ctr">
                        <a:lnSpc>
                          <a:spcPct val="100000"/>
                        </a:lnSpc>
                      </a:pPr>
                      <a:r>
                        <a:rPr b="0" lang="es-ES" sz="1100" spc="-1" strike="noStrike">
                          <a:solidFill>
                            <a:srgbClr val="000000"/>
                          </a:solidFill>
                          <a:latin typeface="Georgia"/>
                        </a:rPr>
                        <a:t>Salida del RC (last, mean, ridge)</a:t>
                      </a:r>
                      <a:endParaRPr b="0" lang="es-ES" sz="1100" spc="-1" strike="noStrike">
                        <a:solidFill>
                          <a:srgbClr val="000000"/>
                        </a:solidFill>
                        <a:latin typeface="Arial"/>
                      </a:endParaRPr>
                    </a:p>
                  </a:txBody>
                  <a:tcPr anchor="ctr" marL="91440" marR="91440">
                    <a:lnL>
                      <a:noFill/>
                    </a:lnL>
                    <a:lnR>
                      <a:noFill/>
                    </a:lnR>
                    <a:lnT>
                      <a:noFill/>
                    </a:lnT>
                    <a:lnB w="12240">
                      <a:solidFill>
                        <a:srgbClr val="009dd9"/>
                      </a:solidFill>
                      <a:prstDash val="solid"/>
                    </a:lnB>
                    <a:solidFill>
                      <a:schemeClr val="accent2">
                        <a:alpha val="20000"/>
                      </a:schemeClr>
                    </a:solidFill>
                  </a:tcPr>
                </a:tc>
              </a:tr>
            </a:tbl>
          </a:graphicData>
        </a:graphic>
      </p:graphicFrame>
    </p:spTree>
  </p:cSld>
  <mc:AlternateContent>
    <mc:Choice Requires="p14">
      <p:transition p14:dur="10"/>
    </mc:Choice>
    <mc:Fallback>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9 Rectángulo"/>
          <p:cNvSpPr/>
          <p:nvPr/>
        </p:nvSpPr>
        <p:spPr>
          <a:xfrm>
            <a:off x="25560" y="650160"/>
            <a:ext cx="9118080" cy="639720"/>
          </a:xfrm>
          <a:prstGeom prst="rect">
            <a:avLst/>
          </a:prstGeom>
          <a:noFill/>
          <a:ln w="0">
            <a:noFill/>
          </a:ln>
        </p:spPr>
        <p:style>
          <a:lnRef idx="0"/>
          <a:fillRef idx="0"/>
          <a:effectRef idx="0"/>
          <a:fontRef idx="minor"/>
        </p:style>
        <p:txBody>
          <a:bodyPr anchor="t">
            <a:spAutoFit/>
            <a:scene3d>
              <a:camera prst="orthographicFront">
                <a:rot lat="0" lon="0" rev="0"/>
              </a:camera>
              <a:lightRig dir="t" rig="contrasting">
                <a:rot lat="0" lon="0" rev="4500000"/>
              </a:lightRig>
            </a:scene3d>
            <a:sp3d contourW="6350" prstMaterial="metal">
              <a:bevelT prst="relaxedInset" w="127000" h="31750"/>
              <a:contourClr>
                <a:schemeClr val="accent1"/>
              </a:contourClr>
            </a:sp3d>
          </a:bodyPr>
          <a:p>
            <a:pPr algn="ctr">
              <a:lnSpc>
                <a:spcPct val="100000"/>
              </a:lnSpc>
            </a:pPr>
            <a:r>
              <a:rPr b="1" lang="es-ES" sz="3600" spc="-1" strike="noStrike" cap="all">
                <a:solidFill>
                  <a:schemeClr val="lt2">
                    <a:lumMod val="25000"/>
                  </a:schemeClr>
                </a:solidFill>
                <a:latin typeface="Cambria"/>
                <a:ea typeface="Cambria"/>
              </a:rPr>
              <a:t>resultados: </a:t>
            </a:r>
            <a:r>
              <a:rPr b="1" i="1" lang="es-ES" sz="3600" spc="-1" strike="noStrike" cap="all">
                <a:solidFill>
                  <a:schemeClr val="dk2">
                    <a:lumMod val="75000"/>
                  </a:schemeClr>
                </a:solidFill>
                <a:latin typeface="Cambria"/>
                <a:ea typeface="Cambria"/>
              </a:rPr>
              <a:t>recons - pred (I)</a:t>
            </a:r>
            <a:endParaRPr b="0" lang="es-ES" sz="3600" spc="-1" strike="noStrike">
              <a:solidFill>
                <a:srgbClr val="000000"/>
              </a:solidFill>
              <a:latin typeface="Arial"/>
            </a:endParaRPr>
          </a:p>
        </p:txBody>
      </p:sp>
      <p:cxnSp>
        <p:nvCxnSpPr>
          <p:cNvPr id="334" name="Conector recto 4"/>
          <p:cNvCxnSpPr/>
          <p:nvPr/>
        </p:nvCxnSpPr>
        <p:spPr>
          <a:xfrm>
            <a:off x="179280" y="6453000"/>
            <a:ext cx="6905880" cy="360"/>
          </a:xfrm>
          <a:prstGeom prst="straightConnector1">
            <a:avLst/>
          </a:prstGeom>
          <a:ln>
            <a:solidFill>
              <a:srgbClr val="0f6fc6"/>
            </a:solidFill>
            <a:round/>
          </a:ln>
        </p:spPr>
      </p:cxnSp>
      <p:sp>
        <p:nvSpPr>
          <p:cNvPr id="335" name="Conector 5"/>
          <p:cNvSpPr/>
          <p:nvPr/>
        </p:nvSpPr>
        <p:spPr>
          <a:xfrm>
            <a:off x="7092360" y="6381360"/>
            <a:ext cx="78840" cy="71640"/>
          </a:xfrm>
          <a:prstGeom prst="flowChartConnector">
            <a:avLst/>
          </a:prstGeom>
          <a:solidFill>
            <a:srgbClr val="0f6fc6"/>
          </a:solidFill>
          <a:ln>
            <a:solidFill>
              <a:srgbClr val="0b5292"/>
            </a:solidFill>
            <a:round/>
          </a:ln>
        </p:spPr>
        <p:style>
          <a:lnRef idx="2">
            <a:schemeClr val="accent1">
              <a:shade val="50000"/>
            </a:schemeClr>
          </a:lnRef>
          <a:fillRef idx="1">
            <a:schemeClr val="accent1"/>
          </a:fillRef>
          <a:effectRef idx="0">
            <a:schemeClr val="accent1"/>
          </a:effectRef>
          <a:fontRef idx="minor"/>
        </p:style>
        <p:txBody>
          <a:bodyPr lIns="90000" rIns="90000" tIns="5760" bIns="5760" anchor="ctr">
            <a:noAutofit/>
          </a:bodyPr>
          <a:p>
            <a:pPr algn="ctr">
              <a:lnSpc>
                <a:spcPct val="100000"/>
              </a:lnSpc>
            </a:pPr>
            <a:endParaRPr b="0" lang="es-ES" sz="1800" spc="-1" strike="noStrike">
              <a:solidFill>
                <a:schemeClr val="lt1"/>
              </a:solidFill>
              <a:latin typeface="Georgia"/>
            </a:endParaRPr>
          </a:p>
        </p:txBody>
      </p:sp>
      <p:sp>
        <p:nvSpPr>
          <p:cNvPr id="336" name=" 3"/>
          <p:cNvSpPr/>
          <p:nvPr/>
        </p:nvSpPr>
        <p:spPr>
          <a:xfrm>
            <a:off x="8280" y="6461280"/>
            <a:ext cx="3684600" cy="396360"/>
          </a:xfrm>
          <a:prstGeom prst="rect">
            <a:avLst/>
          </a:prstGeom>
          <a:noFill/>
          <a:ln w="0">
            <a:noFill/>
          </a:ln>
        </p:spPr>
        <p:style>
          <a:lnRef idx="0"/>
          <a:fillRef idx="0"/>
          <a:effectRef idx="0"/>
          <a:fontRef idx="minor"/>
        </p:style>
        <p:txBody>
          <a:bodyPr numCol="1" spcCol="0" wrap="none" lIns="92160" rIns="92160" tIns="46080" bIns="46080" anchor="ctr">
            <a:noAutofit/>
          </a:bodyPr>
          <a:p>
            <a:pPr>
              <a:lnSpc>
                <a:spcPct val="100000"/>
              </a:lnSpc>
            </a:pPr>
            <a:r>
              <a:rPr b="0" lang="es-ES" sz="800" spc="-1" strike="noStrike">
                <a:solidFill>
                  <a:schemeClr val="dk1"/>
                </a:solidFill>
                <a:latin typeface="Georgia"/>
              </a:rPr>
              <a:t>TFG (GCD) 2023/24</a:t>
            </a:r>
            <a:endParaRPr b="0" lang="es-ES" sz="800" spc="-1" strike="noStrike">
              <a:solidFill>
                <a:srgbClr val="000000"/>
              </a:solidFill>
              <a:latin typeface="Arial"/>
            </a:endParaRPr>
          </a:p>
          <a:p>
            <a:pPr>
              <a:lnSpc>
                <a:spcPct val="100000"/>
              </a:lnSpc>
            </a:pPr>
            <a:r>
              <a:rPr b="0" lang="es-ES" sz="800" spc="-1" strike="noStrike">
                <a:solidFill>
                  <a:schemeClr val="dk1"/>
                </a:solidFill>
                <a:latin typeface="Georgia"/>
              </a:rPr>
              <a:t>Escuela Técnica Superior de Ingeniería. Universidad de Valencia</a:t>
            </a:r>
            <a:r>
              <a:rPr b="0" lang="en-US" sz="800" spc="-1" strike="noStrike">
                <a:solidFill>
                  <a:schemeClr val="dk1"/>
                </a:solidFill>
                <a:latin typeface="Georgia"/>
              </a:rPr>
              <a:t>.</a:t>
            </a:r>
            <a:endParaRPr b="0" lang="es-ES" sz="800" spc="-1" strike="noStrike">
              <a:solidFill>
                <a:srgbClr val="000000"/>
              </a:solidFill>
              <a:latin typeface="Arial"/>
            </a:endParaRPr>
          </a:p>
        </p:txBody>
      </p:sp>
      <p:sp>
        <p:nvSpPr>
          <p:cNvPr id="337" name="CuadroTexto 12"/>
          <p:cNvSpPr/>
          <p:nvPr/>
        </p:nvSpPr>
        <p:spPr>
          <a:xfrm>
            <a:off x="4225320" y="6574680"/>
            <a:ext cx="637560" cy="212760"/>
          </a:xfrm>
          <a:prstGeom prst="rect">
            <a:avLst/>
          </a:prstGeom>
          <a:noFill/>
          <a:ln w="0">
            <a:noFill/>
          </a:ln>
        </p:spPr>
        <p:style>
          <a:lnRef idx="0"/>
          <a:fillRef idx="0"/>
          <a:effectRef idx="0"/>
          <a:fontRef idx="minor"/>
        </p:style>
        <p:txBody>
          <a:bodyPr anchor="t">
            <a:spAutoFit/>
          </a:bodyPr>
          <a:p>
            <a:pPr algn="ctr">
              <a:lnSpc>
                <a:spcPct val="100000"/>
              </a:lnSpc>
            </a:pPr>
            <a:r>
              <a:rPr b="0" lang="en-US" sz="800" spc="-1" strike="noStrike">
                <a:solidFill>
                  <a:schemeClr val="dk1"/>
                </a:solidFill>
                <a:latin typeface="Arial"/>
              </a:rPr>
              <a:t>-8/17- </a:t>
            </a:r>
            <a:endParaRPr b="0" lang="es-ES" sz="800" spc="-1" strike="noStrike">
              <a:solidFill>
                <a:srgbClr val="000000"/>
              </a:solidFill>
              <a:latin typeface="Arial"/>
            </a:endParaRPr>
          </a:p>
        </p:txBody>
      </p:sp>
      <p:sp>
        <p:nvSpPr>
          <p:cNvPr id="338" name=" 175"/>
          <p:cNvSpPr/>
          <p:nvPr/>
        </p:nvSpPr>
        <p:spPr>
          <a:xfrm>
            <a:off x="5796000" y="6445440"/>
            <a:ext cx="3180600" cy="456840"/>
          </a:xfrm>
          <a:prstGeom prst="rect">
            <a:avLst/>
          </a:prstGeom>
          <a:noFill/>
          <a:ln w="0">
            <a:noFill/>
          </a:ln>
        </p:spPr>
        <p:style>
          <a:lnRef idx="0"/>
          <a:fillRef idx="0"/>
          <a:effectRef idx="0"/>
          <a:fontRef idx="minor"/>
        </p:style>
        <p:txBody>
          <a:bodyPr numCol="1" spcCol="0" wrap="none" lIns="92160" rIns="92160" tIns="46080" bIns="46080" anchor="ctr">
            <a:noAutofit/>
          </a:bodyPr>
          <a:p>
            <a:pPr algn="r">
              <a:lnSpc>
                <a:spcPct val="100000"/>
              </a:lnSpc>
              <a:tabLst>
                <a:tab algn="ctr" pos="1376280"/>
                <a:tab algn="r" pos="5432400"/>
              </a:tabLst>
            </a:pPr>
            <a:r>
              <a:rPr b="1" i="1" lang="en-US" sz="800" spc="-1" strike="noStrike">
                <a:solidFill>
                  <a:schemeClr val="dk1"/>
                </a:solidFill>
                <a:latin typeface="Georgia"/>
              </a:rPr>
              <a:t>José</a:t>
            </a:r>
            <a:r>
              <a:rPr b="1" lang="en-US" sz="800" spc="-1" strike="noStrike">
                <a:solidFill>
                  <a:schemeClr val="dk1"/>
                </a:solidFill>
                <a:latin typeface="Georgia"/>
              </a:rPr>
              <a:t> </a:t>
            </a:r>
            <a:r>
              <a:rPr b="1" i="1" lang="en-US" sz="800" spc="-1" strike="noStrike">
                <a:solidFill>
                  <a:schemeClr val="dk1"/>
                </a:solidFill>
                <a:latin typeface="Georgia"/>
              </a:rPr>
              <a:t>Javier</a:t>
            </a:r>
            <a:r>
              <a:rPr b="1" lang="en-US" sz="800" spc="-1" strike="noStrike">
                <a:solidFill>
                  <a:schemeClr val="dk1"/>
                </a:solidFill>
                <a:latin typeface="Georgia"/>
              </a:rPr>
              <a:t> </a:t>
            </a:r>
            <a:r>
              <a:rPr b="1" i="1" lang="en-US" sz="800" spc="-1" strike="noStrike">
                <a:solidFill>
                  <a:schemeClr val="dk1"/>
                </a:solidFill>
                <a:latin typeface="Georgia"/>
              </a:rPr>
              <a:t>Gutiérrez</a:t>
            </a:r>
            <a:r>
              <a:rPr b="1" lang="en-US" sz="800" spc="-1" strike="noStrike">
                <a:solidFill>
                  <a:schemeClr val="dk1"/>
                </a:solidFill>
                <a:latin typeface="Georgia"/>
              </a:rPr>
              <a:t> </a:t>
            </a:r>
            <a:r>
              <a:rPr b="1" i="1" lang="en-US" sz="800" spc="-1" strike="noStrike">
                <a:solidFill>
                  <a:schemeClr val="dk1"/>
                </a:solidFill>
                <a:latin typeface="Georgia"/>
              </a:rPr>
              <a:t>Gil (</a:t>
            </a:r>
            <a:r>
              <a:rPr b="1" i="1" lang="en-US" sz="800" spc="-1" strike="noStrike" u="sng">
                <a:solidFill>
                  <a:schemeClr val="dk1"/>
                </a:solidFill>
                <a:uFillTx/>
                <a:latin typeface="Georgia"/>
                <a:hlinkClick r:id="rId1"/>
              </a:rPr>
              <a:t>jogugil@alumni.uv.es/</a:t>
            </a:r>
            <a:r>
              <a:rPr b="1" i="1" lang="en-US" sz="800" spc="-1" strike="noStrike">
                <a:solidFill>
                  <a:schemeClr val="dk1"/>
                </a:solidFill>
                <a:latin typeface="Georgia"/>
              </a:rPr>
              <a:t> jogugil@gmail.com)</a:t>
            </a:r>
            <a:endParaRPr b="0" lang="es-ES" sz="800" spc="-1" strike="noStrike">
              <a:solidFill>
                <a:srgbClr val="000000"/>
              </a:solidFill>
              <a:latin typeface="Arial"/>
            </a:endParaRPr>
          </a:p>
        </p:txBody>
      </p:sp>
      <p:pic>
        <p:nvPicPr>
          <p:cNvPr id="339" name="Imagen 6" descr="Interfaz de usuario gráfica, Diagrama&#10;&#10;Descripción generada automáticamente"/>
          <p:cNvPicPr/>
          <p:nvPr/>
        </p:nvPicPr>
        <p:blipFill>
          <a:blip r:embed="rId2"/>
          <a:stretch/>
        </p:blipFill>
        <p:spPr>
          <a:xfrm>
            <a:off x="7576920" y="-5760"/>
            <a:ext cx="1566720" cy="802080"/>
          </a:xfrm>
          <a:prstGeom prst="rect">
            <a:avLst/>
          </a:prstGeom>
          <a:ln w="0">
            <a:noFill/>
          </a:ln>
        </p:spPr>
      </p:pic>
      <p:sp>
        <p:nvSpPr>
          <p:cNvPr id="340" name="Rectángulo: esquinas redondeadas 8"/>
          <p:cNvSpPr/>
          <p:nvPr/>
        </p:nvSpPr>
        <p:spPr>
          <a:xfrm flipH="1">
            <a:off x="8968680" y="-360"/>
            <a:ext cx="172080" cy="646560"/>
          </a:xfrm>
          <a:prstGeom prst="roundRect">
            <a:avLst>
              <a:gd name="adj" fmla="val 16667"/>
            </a:avLst>
          </a:prstGeom>
          <a:solidFill>
            <a:srgbClr val="ed7d31">
              <a:alpha val="50000"/>
            </a:srgbClr>
          </a:solidFill>
          <a:ln>
            <a:solidFill>
              <a:srgbClr val="063056"/>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s-ES" sz="1800" spc="-1" strike="noStrike">
              <a:solidFill>
                <a:schemeClr val="lt1"/>
              </a:solidFill>
              <a:latin typeface="Georgia"/>
            </a:endParaRPr>
          </a:p>
        </p:txBody>
      </p:sp>
      <p:pic>
        <p:nvPicPr>
          <p:cNvPr id="341" name="Imagen 7" descr="Imagen que contiene Gráfico&#10;&#10;Descripción generada automáticamente"/>
          <p:cNvPicPr/>
          <p:nvPr/>
        </p:nvPicPr>
        <p:blipFill>
          <a:blip r:embed="rId3"/>
          <a:stretch/>
        </p:blipFill>
        <p:spPr>
          <a:xfrm>
            <a:off x="6426360" y="2047680"/>
            <a:ext cx="1409400" cy="1123560"/>
          </a:xfrm>
          <a:prstGeom prst="rect">
            <a:avLst/>
          </a:prstGeom>
          <a:ln w="0">
            <a:noFill/>
          </a:ln>
        </p:spPr>
      </p:pic>
      <p:pic>
        <p:nvPicPr>
          <p:cNvPr id="342" name="Imagen 11" descr="Imagen que contiene Gráfico&#10;&#10;Descripción generada automáticamente"/>
          <p:cNvPicPr/>
          <p:nvPr/>
        </p:nvPicPr>
        <p:blipFill>
          <a:blip r:embed="rId4"/>
          <a:stretch/>
        </p:blipFill>
        <p:spPr>
          <a:xfrm>
            <a:off x="4267080" y="1676520"/>
            <a:ext cx="1903320" cy="1520280"/>
          </a:xfrm>
          <a:prstGeom prst="rect">
            <a:avLst/>
          </a:prstGeom>
          <a:ln w="0">
            <a:noFill/>
          </a:ln>
        </p:spPr>
      </p:pic>
      <p:pic>
        <p:nvPicPr>
          <p:cNvPr id="343" name="Imagen 14" descr="Imagen que contiene Interfaz de usuario gráfica&#10;&#10;Descripción generada automáticamente"/>
          <p:cNvPicPr/>
          <p:nvPr/>
        </p:nvPicPr>
        <p:blipFill>
          <a:blip r:embed="rId5"/>
          <a:stretch/>
        </p:blipFill>
        <p:spPr>
          <a:xfrm>
            <a:off x="5889240" y="3379320"/>
            <a:ext cx="3167640" cy="1741320"/>
          </a:xfrm>
          <a:prstGeom prst="rect">
            <a:avLst/>
          </a:prstGeom>
          <a:ln w="0">
            <a:noFill/>
          </a:ln>
        </p:spPr>
      </p:pic>
      <p:pic>
        <p:nvPicPr>
          <p:cNvPr id="344" name="Imagen 16" descr="Imagen que contiene Interfaz de usuario gráfica&#10;&#10;Descripción generada automáticamente"/>
          <p:cNvPicPr/>
          <p:nvPr/>
        </p:nvPicPr>
        <p:blipFill>
          <a:blip r:embed="rId6"/>
          <a:stretch/>
        </p:blipFill>
        <p:spPr>
          <a:xfrm>
            <a:off x="3999960" y="4634640"/>
            <a:ext cx="3081600" cy="1741320"/>
          </a:xfrm>
          <a:prstGeom prst="rect">
            <a:avLst/>
          </a:prstGeom>
          <a:ln w="0">
            <a:noFill/>
          </a:ln>
        </p:spPr>
      </p:pic>
      <p:pic>
        <p:nvPicPr>
          <p:cNvPr id="345" name="Imagen 2" descr="Gráfico, Histograma&#10;&#10;Descripción generada automáticamente"/>
          <p:cNvPicPr/>
          <p:nvPr/>
        </p:nvPicPr>
        <p:blipFill>
          <a:blip r:embed="rId7"/>
          <a:stretch/>
        </p:blipFill>
        <p:spPr>
          <a:xfrm>
            <a:off x="302040" y="1684080"/>
            <a:ext cx="3737880" cy="3374640"/>
          </a:xfrm>
          <a:prstGeom prst="rect">
            <a:avLst/>
          </a:prstGeom>
          <a:ln w="0">
            <a:noFill/>
          </a:ln>
        </p:spPr>
      </p:pic>
    </p:spTree>
  </p:cSld>
  <mc:AlternateContent>
    <mc:Choice Requires="p14">
      <p:transition p14:dur="10"/>
    </mc:Choice>
    <mc:Fallback>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10.xml.rels><?xml version="1.0" encoding="UTF-8"?>
<Relationships xmlns="http://schemas.openxmlformats.org/package/2006/relationships"><Relationship Id="rId1" Type="http://schemas.openxmlformats.org/officeDocument/2006/relationships/image" Target="../media/image1.jpeg"/>
</Relationships>
</file>

<file path=ppt/theme/_rels/theme11.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_rels/theme3.xml.rels><?xml version="1.0" encoding="UTF-8"?>
<Relationships xmlns="http://schemas.openxmlformats.org/package/2006/relationships"><Relationship Id="rId1" Type="http://schemas.openxmlformats.org/officeDocument/2006/relationships/image" Target="../media/image1.jpeg"/>
</Relationships>
</file>

<file path=ppt/theme/_rels/theme4.xml.rels><?xml version="1.0" encoding="UTF-8"?>
<Relationships xmlns="http://schemas.openxmlformats.org/package/2006/relationships"><Relationship Id="rId1" Type="http://schemas.openxmlformats.org/officeDocument/2006/relationships/image" Target="../media/image1.jpeg"/>
</Relationships>
</file>

<file path=ppt/theme/_rels/theme5.xml.rels><?xml version="1.0" encoding="UTF-8"?>
<Relationships xmlns="http://schemas.openxmlformats.org/package/2006/relationships"><Relationship Id="rId1" Type="http://schemas.openxmlformats.org/officeDocument/2006/relationships/image" Target="../media/image1.jpeg"/>
</Relationships>
</file>

<file path=ppt/theme/_rels/theme6.xml.rels><?xml version="1.0" encoding="UTF-8"?>
<Relationships xmlns="http://schemas.openxmlformats.org/package/2006/relationships"><Relationship Id="rId1" Type="http://schemas.openxmlformats.org/officeDocument/2006/relationships/image" Target="../media/image1.jpeg"/>
</Relationships>
</file>

<file path=ppt/theme/_rels/theme7.xml.rels><?xml version="1.0" encoding="UTF-8"?>
<Relationships xmlns="http://schemas.openxmlformats.org/package/2006/relationships"><Relationship Id="rId1" Type="http://schemas.openxmlformats.org/officeDocument/2006/relationships/image" Target="../media/image1.jpeg"/>
</Relationships>
</file>

<file path=ppt/theme/_rels/theme8.xml.rels><?xml version="1.0" encoding="UTF-8"?>
<Relationships xmlns="http://schemas.openxmlformats.org/package/2006/relationships"><Relationship Id="rId1" Type="http://schemas.openxmlformats.org/officeDocument/2006/relationships/image" Target="../media/image1.jpeg"/>
</Relationships>
</file>

<file path=ppt/theme/_rels/theme9.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10.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11.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3.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4.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5.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6.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7.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8.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ppt/theme/theme9.xml><?xml version="1.0" encoding="utf-8"?>
<a:theme xmlns:a="http://schemas.openxmlformats.org/drawingml/2006/main" xmlns:r="http://schemas.openxmlformats.org/officeDocument/2006/relationships" name="Urbano">
  <a:themeElements>
    <a:clrScheme name="Flujo">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pitchFamily="0" charset="1"/>
        <a:ea typeface=""/>
        <a:cs typeface=""/>
      </a:majorFont>
      <a:minorFont>
        <a:latin typeface="Georgia" pitchFamily="0" charset="1"/>
        <a:ea typeface=""/>
        <a:cs typeface=""/>
      </a:minorFont>
    </a:fontScheme>
    <a:fmtScheme>
      <a:fillStyleLst>
        <a:solidFill>
          <a:schemeClr val="phClr"/>
        </a:solidFill>
        <a:gradFill>
          <a:gsLst>
            <a:gs pos="0">
              <a:schemeClr val="phClr">
                <a:tint val="1000"/>
              </a:schemeClr>
            </a:gs>
            <a:gs pos="55000">
              <a:schemeClr val="phClr">
                <a:tint val="12000"/>
              </a:schemeClr>
            </a:gs>
            <a:gs pos="100000">
              <a:schemeClr val="phClr">
                <a:tint val="45000"/>
              </a:schemeClr>
            </a:gs>
          </a:gsLst>
          <a:path path="circle">
            <a:fillToRect l="-40000" t="-90000" r="140000" b="190000"/>
          </a:path>
          <a:tileRect l="0" t="0" r="0" b="0"/>
        </a:gradFill>
        <a:gradFill>
          <a:gsLst>
            <a:gs pos="0">
              <a:schemeClr val="phClr">
                <a:tint val="43000"/>
              </a:schemeClr>
            </a:gs>
            <a:gs pos="55000">
              <a:schemeClr val="phClr">
                <a:tint val="83000"/>
              </a:schemeClr>
            </a:gs>
            <a:gs pos="100000">
              <a:schemeClr val="phClr">
                <a:shade val="85000"/>
              </a:schemeClr>
            </a:gs>
          </a:gsLst>
          <a:path path="circle">
            <a:fillToRect l="-40000" t="-90000" r="140000" b="190000"/>
          </a:path>
          <a:tileRect l="0" t="0" r="0" b="0"/>
        </a:gradFill>
      </a:fillStyleLst>
      <a:lnStyleLst>
        <a:ln w="9525" cap="flat" cmpd="sng" algn="ctr">
          <a:prstDash val="solid"/>
        </a:ln>
        <a:ln w="19050" cap="flat" cmpd="sng" algn="ctr">
          <a:prstDash val="solid"/>
        </a:ln>
        <a:ln w="3175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100000">
              <a:schemeClr val="phClr">
                <a:tint val="80000"/>
              </a:schemeClr>
            </a:gs>
            <a:gs pos="60000">
              <a:schemeClr val="phClr">
                <a:shade val="38000"/>
              </a:schemeClr>
            </a:gs>
            <a:gs pos="0">
              <a:schemeClr val="phClr">
                <a:shade val="30000"/>
              </a:schemeClr>
            </a:gs>
          </a:gsLst>
          <a:lin ang="5400000" scaled="0"/>
          <a:tileRect l="0" t="0" r="0" b="0"/>
        </a:gradFill>
        <a:blipFill rotWithShape="0">
          <a:blip r:embed="rId1"/>
          <a:srcRect l="0" t="0" r="0" b="0"/>
          <a:tile tx="0" ty="0" sx="80000" sy="80000" flip="none" algn="tl"/>
        </a:blip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16791</TotalTime>
  <Application>LibreOffice/7.6.7.2$Linux_X86_64 LibreOffice_project/60$Build-2</Application>
  <AppVersion>15.0000</AppVersion>
  <Words>1273</Words>
  <Paragraphs>125</Paragraphs>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2009-08-29T18:32:18Z</dcterms:created>
  <dc:creator>jogugil</dc:creator>
  <dc:description/>
  <dc:language>es-ES</dc:language>
  <cp:lastModifiedBy/>
  <dcterms:modified xsi:type="dcterms:W3CDTF">2024-07-17T21:30:43Z</dcterms:modified>
  <cp:revision>2387</cp:revision>
  <dc:subject/>
  <dc:title>PowerPoint Template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y fmtid="{D5CDD505-2E9C-101B-9397-08002B2CF9AE}" pid="4" name="Notes">
    <vt:i4>16</vt:i4>
  </property>
  <property fmtid="{D5CDD505-2E9C-101B-9397-08002B2CF9AE}" pid="5" name="PresentationFormat">
    <vt:lpwstr>Presentación en pantalla (4:3)</vt:lpwstr>
  </property>
  <property fmtid="{D5CDD505-2E9C-101B-9397-08002B2CF9AE}" pid="6" name="Slides">
    <vt:i4>17</vt:i4>
  </property>
</Properties>
</file>